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6FAE45-05ED-4C1B-AD20-BB99F129C63C}" v="4" dt="2026-09-17T10:13:00.2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de Lang | OnderhoudNL" userId="51fb1ff2-a3c6-482c-a831-0aa33e92ca20" providerId="ADAL" clId="{9D37F0A1-477B-4D7D-832E-8B88B9374984}"/>
    <pc:docChg chg="custSel addSld delSld modSld">
      <pc:chgData name="Rob de Lang | OnderhoudNL" userId="51fb1ff2-a3c6-482c-a831-0aa33e92ca20" providerId="ADAL" clId="{9D37F0A1-477B-4D7D-832E-8B88B9374984}" dt="2026-09-17T10:15:25.583" v="67" actId="14100"/>
      <pc:docMkLst>
        <pc:docMk/>
      </pc:docMkLst>
      <pc:sldChg chg="new del">
        <pc:chgData name="Rob de Lang | OnderhoudNL" userId="51fb1ff2-a3c6-482c-a831-0aa33e92ca20" providerId="ADAL" clId="{9D37F0A1-477B-4D7D-832E-8B88B9374984}" dt="2026-09-17T10:11:28.671" v="2" actId="47"/>
        <pc:sldMkLst>
          <pc:docMk/>
          <pc:sldMk cId="3172298851" sldId="285"/>
        </pc:sldMkLst>
      </pc:sldChg>
      <pc:sldChg chg="addSp delSp modSp add mod">
        <pc:chgData name="Rob de Lang | OnderhoudNL" userId="51fb1ff2-a3c6-482c-a831-0aa33e92ca20" providerId="ADAL" clId="{9D37F0A1-477B-4D7D-832E-8B88B9374984}" dt="2026-09-17T10:15:25.583" v="67" actId="14100"/>
        <pc:sldMkLst>
          <pc:docMk/>
          <pc:sldMk cId="0" sldId="286"/>
        </pc:sldMkLst>
        <pc:spChg chg="mod">
          <ac:chgData name="Rob de Lang | OnderhoudNL" userId="51fb1ff2-a3c6-482c-a831-0aa33e92ca20" providerId="ADAL" clId="{9D37F0A1-477B-4D7D-832E-8B88B9374984}" dt="2026-09-17T10:12:27.980" v="45" actId="20577"/>
          <ac:spMkLst>
            <pc:docMk/>
            <pc:sldMk cId="0" sldId="286"/>
            <ac:spMk id="2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9.202" v="22" actId="478"/>
          <ac:spMkLst>
            <pc:docMk/>
            <pc:sldMk cId="0" sldId="286"/>
            <ac:spMk id="3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7.373" v="21" actId="478"/>
          <ac:spMkLst>
            <pc:docMk/>
            <pc:sldMk cId="0" sldId="286"/>
            <ac:spMk id="5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2:00.304" v="23" actId="478"/>
          <ac:spMkLst>
            <pc:docMk/>
            <pc:sldMk cId="0" sldId="286"/>
            <ac:spMk id="6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6.301" v="20" actId="478"/>
          <ac:spMkLst>
            <pc:docMk/>
            <pc:sldMk cId="0" sldId="286"/>
            <ac:spMk id="7" creationId="{00000000-0000-0000-0000-000000000000}"/>
          </ac:spMkLst>
        </pc:spChg>
        <pc:spChg chg="del mod">
          <ac:chgData name="Rob de Lang | OnderhoudNL" userId="51fb1ff2-a3c6-482c-a831-0aa33e92ca20" providerId="ADAL" clId="{9D37F0A1-477B-4D7D-832E-8B88B9374984}" dt="2026-09-17T10:12:03.073" v="25" actId="478"/>
          <ac:spMkLst>
            <pc:docMk/>
            <pc:sldMk cId="0" sldId="286"/>
            <ac:spMk id="8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5.174" v="19" actId="478"/>
          <ac:spMkLst>
            <pc:docMk/>
            <pc:sldMk cId="0" sldId="286"/>
            <ac:spMk id="9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2:05.454" v="26" actId="478"/>
          <ac:spMkLst>
            <pc:docMk/>
            <pc:sldMk cId="0" sldId="286"/>
            <ac:spMk id="10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4.029" v="18" actId="478"/>
          <ac:spMkLst>
            <pc:docMk/>
            <pc:sldMk cId="0" sldId="286"/>
            <ac:spMk id="11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2:07.154" v="27" actId="478"/>
          <ac:spMkLst>
            <pc:docMk/>
            <pc:sldMk cId="0" sldId="286"/>
            <ac:spMk id="12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2.729" v="17" actId="478"/>
          <ac:spMkLst>
            <pc:docMk/>
            <pc:sldMk cId="0" sldId="286"/>
            <ac:spMk id="13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2:09.631" v="28" actId="478"/>
          <ac:spMkLst>
            <pc:docMk/>
            <pc:sldMk cId="0" sldId="286"/>
            <ac:spMk id="14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1:51.255" v="16" actId="478"/>
          <ac:spMkLst>
            <pc:docMk/>
            <pc:sldMk cId="0" sldId="286"/>
            <ac:spMk id="15" creationId="{00000000-0000-0000-0000-000000000000}"/>
          </ac:spMkLst>
        </pc:spChg>
        <pc:spChg chg="del">
          <ac:chgData name="Rob de Lang | OnderhoudNL" userId="51fb1ff2-a3c6-482c-a831-0aa33e92ca20" providerId="ADAL" clId="{9D37F0A1-477B-4D7D-832E-8B88B9374984}" dt="2026-09-17T10:12:11.988" v="29" actId="478"/>
          <ac:spMkLst>
            <pc:docMk/>
            <pc:sldMk cId="0" sldId="286"/>
            <ac:spMk id="16" creationId="{00000000-0000-0000-0000-000000000000}"/>
          </ac:spMkLst>
        </pc:spChg>
        <pc:spChg chg="add del mod">
          <ac:chgData name="Rob de Lang | OnderhoudNL" userId="51fb1ff2-a3c6-482c-a831-0aa33e92ca20" providerId="ADAL" clId="{9D37F0A1-477B-4D7D-832E-8B88B9374984}" dt="2026-09-17T10:12:14.670" v="32"/>
          <ac:spMkLst>
            <pc:docMk/>
            <pc:sldMk cId="0" sldId="286"/>
            <ac:spMk id="17" creationId="{BEB2E936-F241-932A-D503-4A3EFE8511D5}"/>
          </ac:spMkLst>
        </pc:spChg>
        <pc:spChg chg="add del mod">
          <ac:chgData name="Rob de Lang | OnderhoudNL" userId="51fb1ff2-a3c6-482c-a831-0aa33e92ca20" providerId="ADAL" clId="{9D37F0A1-477B-4D7D-832E-8B88B9374984}" dt="2026-09-17T10:12:17.177" v="35"/>
          <ac:spMkLst>
            <pc:docMk/>
            <pc:sldMk cId="0" sldId="286"/>
            <ac:spMk id="18" creationId="{D1624864-A551-DC35-51A9-66F1CC69F71F}"/>
          </ac:spMkLst>
        </pc:spChg>
        <pc:spChg chg="add mod">
          <ac:chgData name="Rob de Lang | OnderhoudNL" userId="51fb1ff2-a3c6-482c-a831-0aa33e92ca20" providerId="ADAL" clId="{9D37F0A1-477B-4D7D-832E-8B88B9374984}" dt="2026-09-17T10:14:55.148" v="63" actId="20577"/>
          <ac:spMkLst>
            <pc:docMk/>
            <pc:sldMk cId="0" sldId="286"/>
            <ac:spMk id="23" creationId="{E97F6ED2-8819-5206-09A4-13E5288DE464}"/>
          </ac:spMkLst>
        </pc:spChg>
        <pc:spChg chg="mod">
          <ac:chgData name="Rob de Lang | OnderhoudNL" userId="51fb1ff2-a3c6-482c-a831-0aa33e92ca20" providerId="ADAL" clId="{9D37F0A1-477B-4D7D-832E-8B88B9374984}" dt="2026-09-17T10:11:26.061" v="1"/>
          <ac:spMkLst>
            <pc:docMk/>
            <pc:sldMk cId="0" sldId="286"/>
            <ac:spMk id="25" creationId="{00000000-0000-0000-0000-000000000000}"/>
          </ac:spMkLst>
        </pc:spChg>
        <pc:picChg chg="mod">
          <ac:chgData name="Rob de Lang | OnderhoudNL" userId="51fb1ff2-a3c6-482c-a831-0aa33e92ca20" providerId="ADAL" clId="{9D37F0A1-477B-4D7D-832E-8B88B9374984}" dt="2026-09-17T10:13:30.475" v="52" actId="1076"/>
          <ac:picMkLst>
            <pc:docMk/>
            <pc:sldMk cId="0" sldId="286"/>
            <ac:picMk id="4" creationId="{00000000-0000-0000-0000-000000000000}"/>
          </ac:picMkLst>
        </pc:picChg>
        <pc:picChg chg="add del mod">
          <ac:chgData name="Rob de Lang | OnderhoudNL" userId="51fb1ff2-a3c6-482c-a831-0aa33e92ca20" providerId="ADAL" clId="{9D37F0A1-477B-4D7D-832E-8B88B9374984}" dt="2026-09-17T10:13:07.644" v="48" actId="478"/>
          <ac:picMkLst>
            <pc:docMk/>
            <pc:sldMk cId="0" sldId="286"/>
            <ac:picMk id="19" creationId="{6039A17F-4464-CFA0-B6BB-B70C652B0308}"/>
          </ac:picMkLst>
        </pc:picChg>
        <pc:picChg chg="add mod">
          <ac:chgData name="Rob de Lang | OnderhoudNL" userId="51fb1ff2-a3c6-482c-a831-0aa33e92ca20" providerId="ADAL" clId="{9D37F0A1-477B-4D7D-832E-8B88B9374984}" dt="2026-09-17T10:13:25.003" v="50" actId="1076"/>
          <ac:picMkLst>
            <pc:docMk/>
            <pc:sldMk cId="0" sldId="286"/>
            <ac:picMk id="21" creationId="{E901D801-8E82-D301-CFE1-181E3D4FD0D2}"/>
          </ac:picMkLst>
        </pc:picChg>
        <pc:picChg chg="add mod">
          <ac:chgData name="Rob de Lang | OnderhoudNL" userId="51fb1ff2-a3c6-482c-a831-0aa33e92ca20" providerId="ADAL" clId="{9D37F0A1-477B-4D7D-832E-8B88B9374984}" dt="2026-09-17T10:15:25.583" v="67" actId="14100"/>
          <ac:picMkLst>
            <pc:docMk/>
            <pc:sldMk cId="0" sldId="286"/>
            <ac:picMk id="26" creationId="{EE6A9D4D-315A-5AAD-BFDC-4CF278615B7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OnderhoudNL interne bronsnippets noemen ruim 50 toolboxen en de nieuwe toolbox Tijdelijke Hangbruginstallaties. De overige thema’s zijn voorbeelden voor de promotionele opzet.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HNL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00A6CE"/>
          </a:solidFill>
          <a:ln w="12700">
            <a:solidFill>
              <a:srgbClr val="00A6CE"/>
            </a:solidFill>
            <a:prstDash val="solid"/>
          </a:ln>
        </p:spPr>
        <p:txBody>
          <a:bodyPr/>
          <a:lstStyle/>
          <a:p>
            <a:endParaRPr lang="nl-NL"/>
          </a:p>
        </p:txBody>
      </p:sp>
      <p:sp>
        <p:nvSpPr>
          <p:cNvPr id="3" name="Text 1"/>
          <p:cNvSpPr/>
          <p:nvPr/>
        </p:nvSpPr>
        <p:spPr>
          <a:xfrm>
            <a:off x="228600" y="6556248"/>
            <a:ext cx="228600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Klaar voor de toekomst</a:t>
            </a:r>
            <a:endParaRPr lang="en-US" sz="900" dirty="0"/>
          </a:p>
        </p:txBody>
      </p:sp>
      <p:pic>
        <p:nvPicPr>
          <p:cNvPr id="4" name="Image 0" descr="/mnt/data/work_toolbox/unzip/ppt/media/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3072" y="182880"/>
            <a:ext cx="1005840" cy="78638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28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work_pdf_to_ppt/page-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8961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NL" sz="2800" b="1" dirty="0" err="1">
                <a:solidFill>
                  <a:srgbClr val="243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Samenwerken</a:t>
            </a:r>
            <a:r>
              <a:rPr lang="en-NL" sz="2800" b="1" dirty="0">
                <a:solidFill>
                  <a:srgbClr val="2431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hoe dan? </a:t>
            </a:r>
            <a:endParaRPr lang="en-US" sz="2800" dirty="0"/>
          </a:p>
        </p:txBody>
      </p:sp>
      <p:pic>
        <p:nvPicPr>
          <p:cNvPr id="4" name="Image 0" descr="/mnt/data/a40cd83a39.png"/>
          <p:cNvPicPr>
            <a:picLocks noChangeAspect="1"/>
          </p:cNvPicPr>
          <p:nvPr/>
        </p:nvPicPr>
        <p:blipFill>
          <a:blip r:embed="rId3"/>
          <a:srcRect l="14444" r="14444"/>
          <a:stretch/>
        </p:blipFill>
        <p:spPr>
          <a:xfrm>
            <a:off x="8317832" y="3761323"/>
            <a:ext cx="2570746" cy="2410074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567160" y="6547104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 marL="0" algn="l" defTabSz="914400" rtl="0" eaLnBrk="1" latinLnBrk="0" hangingPunct="1">
              <a:defRPr sz="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7021451-1387-4CA6-816F-3879F97B5CBC}" type="slidenum">
              <a:rPr lang="en-US" smtClean="0"/>
              <a:pPr algn="l"/>
              <a:t>30</a:t>
            </a:fld>
            <a:endParaRPr lang="en-US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E901D801-8E82-D301-CFE1-181E3D4FD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1152207"/>
            <a:ext cx="4591691" cy="4553585"/>
          </a:xfrm>
          <a:prstGeom prst="rect">
            <a:avLst/>
          </a:prstGeom>
        </p:spPr>
      </p:pic>
      <p:sp>
        <p:nvSpPr>
          <p:cNvPr id="23" name="Tekstvak 22">
            <a:extLst>
              <a:ext uri="{FF2B5EF4-FFF2-40B4-BE49-F238E27FC236}">
                <a16:creationId xmlns:a16="http://schemas.microsoft.com/office/drawing/2014/main" id="{E97F6ED2-8819-5206-09A4-13E5288DE464}"/>
              </a:ext>
            </a:extLst>
          </p:cNvPr>
          <p:cNvSpPr txBox="1"/>
          <p:nvPr/>
        </p:nvSpPr>
        <p:spPr>
          <a:xfrm>
            <a:off x="5378918" y="1152207"/>
            <a:ext cx="618824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Sandra </a:t>
            </a:r>
            <a:r>
              <a:rPr lang="nl-NL" sz="1800" b="0" i="0" dirty="0" err="1">
                <a:solidFill>
                  <a:schemeClr val="tx1"/>
                </a:solidFill>
                <a:effectLst/>
                <a:latin typeface="+mn-lt"/>
              </a:rPr>
              <a:t>Schruijer</a:t>
            </a:r>
            <a:endParaRPr lang="en-NL" dirty="0"/>
          </a:p>
          <a:p>
            <a:r>
              <a:rPr lang="en-NL" sz="1800" b="0" i="0" dirty="0">
                <a:solidFill>
                  <a:schemeClr val="tx1"/>
                </a:solidFill>
                <a:effectLst/>
                <a:latin typeface="+mn-lt"/>
              </a:rPr>
              <a:t>D</a:t>
            </a:r>
            <a:r>
              <a:rPr lang="nl-NL" sz="1800" b="0" i="0" dirty="0" err="1">
                <a:solidFill>
                  <a:schemeClr val="tx1"/>
                </a:solidFill>
                <a:effectLst/>
                <a:latin typeface="+mn-lt"/>
              </a:rPr>
              <a:t>irecteur</a:t>
            </a: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 van Professional Development International BV, actief op het gebied van actie-onderzoek, </a:t>
            </a:r>
            <a:r>
              <a:rPr lang="nl-NL" sz="1800" b="0" i="0" dirty="0" err="1">
                <a:solidFill>
                  <a:schemeClr val="tx1"/>
                </a:solidFill>
                <a:effectLst/>
                <a:latin typeface="+mn-lt"/>
              </a:rPr>
              <a:t>organisatie-advies</a:t>
            </a:r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, (interorganisationele) groepsdynamiek en –begeleiding, en professionele ontwikkeling. </a:t>
            </a:r>
            <a:endParaRPr lang="en-NL" sz="1800" b="0" i="0" dirty="0">
              <a:solidFill>
                <a:schemeClr val="tx1"/>
              </a:solidFill>
              <a:effectLst/>
              <a:latin typeface="+mn-lt"/>
            </a:endParaRPr>
          </a:p>
          <a:p>
            <a:endParaRPr lang="en-NL" dirty="0"/>
          </a:p>
          <a:p>
            <a:r>
              <a:rPr lang="nl-NL" sz="1800" b="0" i="0" dirty="0">
                <a:solidFill>
                  <a:schemeClr val="tx1"/>
                </a:solidFill>
                <a:effectLst/>
                <a:latin typeface="+mn-lt"/>
              </a:rPr>
              <a:t>Daarnaast is Sandra hoogleraar Organisatiewetenschap aan het Departement Bestuurs- en Organisatiewetenschap, Universiteit Utrecht. </a:t>
            </a:r>
            <a:endParaRPr lang="nl-NL" dirty="0"/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EE6A9D4D-315A-5AAD-BFDC-4CF278615B7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09221" y="0"/>
            <a:ext cx="1155031" cy="11550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128</Words>
  <Application>Microsoft Office PowerPoint</Application>
  <PresentationFormat>Breedbeeld</PresentationFormat>
  <Paragraphs>37</Paragraphs>
  <Slides>30</Slides>
  <Notes>30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2" baseType="lpstr">
      <vt:lpstr>Arial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OnderhoudNL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de lekkere taart 260917</dc:title>
  <dc:subject>Omgezet vanuit PDF</dc:subject>
  <dc:creator>Rob de Lang | OnderhoudNL</dc:creator>
  <cp:lastModifiedBy>Rob de Lang | OnderhoudNL</cp:lastModifiedBy>
  <cp:revision>2</cp:revision>
  <dcterms:created xsi:type="dcterms:W3CDTF">2026-09-16T17:30:18Z</dcterms:created>
  <dcterms:modified xsi:type="dcterms:W3CDTF">2026-09-17T10:15:36Z</dcterms:modified>
</cp:coreProperties>
</file>