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4" r:id="rId6"/>
    <p:sldId id="265" r:id="rId7"/>
    <p:sldId id="266" r:id="rId8"/>
    <p:sldId id="262" r:id="rId9"/>
    <p:sldId id="267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F982A1-DB90-40C7-87BD-506E53C19FE1}" v="59" dt="2026-09-16T17:36:24.1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y Croese" userId="b52a077f-8ddf-4aea-bd8f-f016be295a23" providerId="ADAL" clId="{A0D4D0E4-8BD9-4F9A-9622-C8A4F11EF384}"/>
    <pc:docChg chg="undo custSel delSld modSld">
      <pc:chgData name="Harry Croese" userId="b52a077f-8ddf-4aea-bd8f-f016be295a23" providerId="ADAL" clId="{A0D4D0E4-8BD9-4F9A-9622-C8A4F11EF384}" dt="2026-09-08T11:26:42.116" v="650" actId="20577"/>
      <pc:docMkLst>
        <pc:docMk/>
      </pc:docMkLst>
      <pc:sldChg chg="addSp delSp modSp mod">
        <pc:chgData name="Harry Croese" userId="b52a077f-8ddf-4aea-bd8f-f016be295a23" providerId="ADAL" clId="{A0D4D0E4-8BD9-4F9A-9622-C8A4F11EF384}" dt="2026-09-04T19:29:56.353" v="138" actId="14100"/>
        <pc:sldMkLst>
          <pc:docMk/>
          <pc:sldMk cId="0" sldId="256"/>
        </pc:sldMkLst>
        <pc:spChg chg="add del mod">
          <ac:chgData name="Harry Croese" userId="b52a077f-8ddf-4aea-bd8f-f016be295a23" providerId="ADAL" clId="{A0D4D0E4-8BD9-4F9A-9622-C8A4F11EF384}" dt="2026-09-04T19:29:07.230" v="132" actId="26606"/>
          <ac:spMkLst>
            <pc:docMk/>
            <pc:sldMk cId="0" sldId="256"/>
            <ac:spMk id="12" creationId="{574689E0-79EB-CC1E-6F7D-767EE42E1BB2}"/>
          </ac:spMkLst>
        </pc:spChg>
        <pc:picChg chg="add mod">
          <ac:chgData name="Harry Croese" userId="b52a077f-8ddf-4aea-bd8f-f016be295a23" providerId="ADAL" clId="{A0D4D0E4-8BD9-4F9A-9622-C8A4F11EF384}" dt="2026-09-04T19:29:37.145" v="136" actId="1076"/>
          <ac:picMkLst>
            <pc:docMk/>
            <pc:sldMk cId="0" sldId="256"/>
            <ac:picMk id="5" creationId="{D59C610E-EB7C-415C-ACE2-80DE17DCEACD}"/>
          </ac:picMkLst>
        </pc:picChg>
        <pc:picChg chg="mod">
          <ac:chgData name="Harry Croese" userId="b52a077f-8ddf-4aea-bd8f-f016be295a23" providerId="ADAL" clId="{A0D4D0E4-8BD9-4F9A-9622-C8A4F11EF384}" dt="2026-09-04T19:28:27.849" v="122" actId="1076"/>
          <ac:picMkLst>
            <pc:docMk/>
            <pc:sldMk cId="0" sldId="256"/>
            <ac:picMk id="9" creationId="{3796565F-2A18-2960-5390-43706B268410}"/>
          </ac:picMkLst>
        </pc:picChg>
        <pc:picChg chg="mod">
          <ac:chgData name="Harry Croese" userId="b52a077f-8ddf-4aea-bd8f-f016be295a23" providerId="ADAL" clId="{A0D4D0E4-8BD9-4F9A-9622-C8A4F11EF384}" dt="2026-09-04T19:29:56.353" v="138" actId="14100"/>
          <ac:picMkLst>
            <pc:docMk/>
            <pc:sldMk cId="0" sldId="256"/>
            <ac:picMk id="16" creationId="{571BCDBA-A479-D56B-2A89-4151347D4000}"/>
          </ac:picMkLst>
        </pc:picChg>
      </pc:sldChg>
      <pc:sldChg chg="addSp delSp mod">
        <pc:chgData name="Harry Croese" userId="b52a077f-8ddf-4aea-bd8f-f016be295a23" providerId="ADAL" clId="{A0D4D0E4-8BD9-4F9A-9622-C8A4F11EF384}" dt="2026-09-04T19:31:49.651" v="191" actId="22"/>
        <pc:sldMkLst>
          <pc:docMk/>
          <pc:sldMk cId="0" sldId="257"/>
        </pc:sldMkLst>
        <pc:spChg chg="add">
          <ac:chgData name="Harry Croese" userId="b52a077f-8ddf-4aea-bd8f-f016be295a23" providerId="ADAL" clId="{A0D4D0E4-8BD9-4F9A-9622-C8A4F11EF384}" dt="2026-09-04T19:31:49.651" v="191" actId="22"/>
          <ac:spMkLst>
            <pc:docMk/>
            <pc:sldMk cId="0" sldId="257"/>
            <ac:spMk id="9" creationId="{B70DF2F5-FA6B-0AE8-DE5E-7E7E809AB92C}"/>
          </ac:spMkLst>
        </pc:spChg>
      </pc:sldChg>
      <pc:sldChg chg="modSp mod">
        <pc:chgData name="Harry Croese" userId="b52a077f-8ddf-4aea-bd8f-f016be295a23" providerId="ADAL" clId="{A0D4D0E4-8BD9-4F9A-9622-C8A4F11EF384}" dt="2026-09-04T19:54:14.892" v="530" actId="14861"/>
        <pc:sldMkLst>
          <pc:docMk/>
          <pc:sldMk cId="0" sldId="258"/>
        </pc:sldMkLst>
        <pc:spChg chg="mod">
          <ac:chgData name="Harry Croese" userId="b52a077f-8ddf-4aea-bd8f-f016be295a23" providerId="ADAL" clId="{A0D4D0E4-8BD9-4F9A-9622-C8A4F11EF384}" dt="2026-09-04T19:30:12.929" v="140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Harry Croese" userId="b52a077f-8ddf-4aea-bd8f-f016be295a23" providerId="ADAL" clId="{A0D4D0E4-8BD9-4F9A-9622-C8A4F11EF384}" dt="2026-09-04T19:53:57.389" v="511" actId="6549"/>
          <ac:spMkLst>
            <pc:docMk/>
            <pc:sldMk cId="0" sldId="258"/>
            <ac:spMk id="5" creationId="{00000000-0000-0000-0000-000000000000}"/>
          </ac:spMkLst>
        </pc:spChg>
        <pc:spChg chg="mod">
          <ac:chgData name="Harry Croese" userId="b52a077f-8ddf-4aea-bd8f-f016be295a23" providerId="ADAL" clId="{A0D4D0E4-8BD9-4F9A-9622-C8A4F11EF384}" dt="2026-09-04T19:31:06.827" v="189" actId="1076"/>
          <ac:spMkLst>
            <pc:docMk/>
            <pc:sldMk cId="0" sldId="258"/>
            <ac:spMk id="10" creationId="{8BD173E0-2823-EA63-4616-5CCC2991B5B0}"/>
          </ac:spMkLst>
        </pc:spChg>
        <pc:spChg chg="mod">
          <ac:chgData name="Harry Croese" userId="b52a077f-8ddf-4aea-bd8f-f016be295a23" providerId="ADAL" clId="{A0D4D0E4-8BD9-4F9A-9622-C8A4F11EF384}" dt="2026-09-04T19:53:48.712" v="509" actId="255"/>
          <ac:spMkLst>
            <pc:docMk/>
            <pc:sldMk cId="0" sldId="258"/>
            <ac:spMk id="19" creationId="{19460C4B-1D8E-6E50-D359-A7DE4D17821C}"/>
          </ac:spMkLst>
        </pc:spChg>
        <pc:picChg chg="mod">
          <ac:chgData name="Harry Croese" userId="b52a077f-8ddf-4aea-bd8f-f016be295a23" providerId="ADAL" clId="{A0D4D0E4-8BD9-4F9A-9622-C8A4F11EF384}" dt="2026-09-04T19:54:10.452" v="525" actId="14861"/>
          <ac:picMkLst>
            <pc:docMk/>
            <pc:sldMk cId="0" sldId="258"/>
            <ac:picMk id="14" creationId="{6C4B827C-DA73-2D9E-246F-12126C0A9496}"/>
          </ac:picMkLst>
        </pc:picChg>
        <pc:picChg chg="mod">
          <ac:chgData name="Harry Croese" userId="b52a077f-8ddf-4aea-bd8f-f016be295a23" providerId="ADAL" clId="{A0D4D0E4-8BD9-4F9A-9622-C8A4F11EF384}" dt="2026-09-04T19:54:14.892" v="530" actId="14861"/>
          <ac:picMkLst>
            <pc:docMk/>
            <pc:sldMk cId="0" sldId="258"/>
            <ac:picMk id="17" creationId="{3BF0F85D-CDBF-0E24-10CD-B59F2B7FD6AC}"/>
          </ac:picMkLst>
        </pc:picChg>
      </pc:sldChg>
      <pc:sldChg chg="addSp delSp modSp mod">
        <pc:chgData name="Harry Croese" userId="b52a077f-8ddf-4aea-bd8f-f016be295a23" providerId="ADAL" clId="{A0D4D0E4-8BD9-4F9A-9622-C8A4F11EF384}" dt="2026-09-08T11:26:42.116" v="650" actId="20577"/>
        <pc:sldMkLst>
          <pc:docMk/>
          <pc:sldMk cId="0" sldId="259"/>
        </pc:sldMkLst>
        <pc:spChg chg="mod">
          <ac:chgData name="Harry Croese" userId="b52a077f-8ddf-4aea-bd8f-f016be295a23" providerId="ADAL" clId="{A0D4D0E4-8BD9-4F9A-9622-C8A4F11EF384}" dt="2026-09-02T14:40:43.890" v="4" actId="20577"/>
          <ac:spMkLst>
            <pc:docMk/>
            <pc:sldMk cId="0" sldId="259"/>
            <ac:spMk id="11" creationId="{00000000-0000-0000-0000-000000000000}"/>
          </ac:spMkLst>
        </pc:spChg>
        <pc:spChg chg="add">
          <ac:chgData name="Harry Croese" userId="b52a077f-8ddf-4aea-bd8f-f016be295a23" providerId="ADAL" clId="{A0D4D0E4-8BD9-4F9A-9622-C8A4F11EF384}" dt="2026-09-04T19:32:03.096" v="194" actId="22"/>
          <ac:spMkLst>
            <pc:docMk/>
            <pc:sldMk cId="0" sldId="259"/>
            <ac:spMk id="14" creationId="{6AD659F1-283B-3576-A628-45CFFC92AAD1}"/>
          </ac:spMkLst>
        </pc:spChg>
        <pc:spChg chg="mod">
          <ac:chgData name="Harry Croese" userId="b52a077f-8ddf-4aea-bd8f-f016be295a23" providerId="ADAL" clId="{A0D4D0E4-8BD9-4F9A-9622-C8A4F11EF384}" dt="2026-09-04T19:34:20.011" v="315" actId="1076"/>
          <ac:spMkLst>
            <pc:docMk/>
            <pc:sldMk cId="0" sldId="259"/>
            <ac:spMk id="16" creationId="{9BD2E989-22AE-7C2E-8B44-30083F58D51A}"/>
          </ac:spMkLst>
        </pc:spChg>
        <pc:spChg chg="add mod">
          <ac:chgData name="Harry Croese" userId="b52a077f-8ddf-4aea-bd8f-f016be295a23" providerId="ADAL" clId="{A0D4D0E4-8BD9-4F9A-9622-C8A4F11EF384}" dt="2026-09-04T19:33:20.017" v="227" actId="1076"/>
          <ac:spMkLst>
            <pc:docMk/>
            <pc:sldMk cId="0" sldId="259"/>
            <ac:spMk id="17" creationId="{8E67DCBB-BBCA-EFEA-3DDA-C9E197CD315B}"/>
          </ac:spMkLst>
        </pc:spChg>
        <pc:spChg chg="mod">
          <ac:chgData name="Harry Croese" userId="b52a077f-8ddf-4aea-bd8f-f016be295a23" providerId="ADAL" clId="{A0D4D0E4-8BD9-4F9A-9622-C8A4F11EF384}" dt="2026-09-04T19:34:22.584" v="316" actId="1076"/>
          <ac:spMkLst>
            <pc:docMk/>
            <pc:sldMk cId="0" sldId="259"/>
            <ac:spMk id="19" creationId="{8329D6AF-DDDB-E94F-3F18-3B28A0E4852E}"/>
          </ac:spMkLst>
        </pc:spChg>
        <pc:spChg chg="add mod">
          <ac:chgData name="Harry Croese" userId="b52a077f-8ddf-4aea-bd8f-f016be295a23" providerId="ADAL" clId="{A0D4D0E4-8BD9-4F9A-9622-C8A4F11EF384}" dt="2026-09-08T11:26:42.116" v="650" actId="20577"/>
          <ac:spMkLst>
            <pc:docMk/>
            <pc:sldMk cId="0" sldId="259"/>
            <ac:spMk id="21" creationId="{F9033184-3B07-E75C-8290-6A4AAE9F7E53}"/>
          </ac:spMkLst>
        </pc:spChg>
        <pc:spChg chg="mod">
          <ac:chgData name="Harry Croese" userId="b52a077f-8ddf-4aea-bd8f-f016be295a23" providerId="ADAL" clId="{A0D4D0E4-8BD9-4F9A-9622-C8A4F11EF384}" dt="2026-09-04T19:34:18.371" v="314" actId="1076"/>
          <ac:spMkLst>
            <pc:docMk/>
            <pc:sldMk cId="0" sldId="259"/>
            <ac:spMk id="26" creationId="{B88DC17B-B9F4-3A0A-AECC-341A730DF794}"/>
          </ac:spMkLst>
        </pc:spChg>
        <pc:spChg chg="mod">
          <ac:chgData name="Harry Croese" userId="b52a077f-8ddf-4aea-bd8f-f016be295a23" providerId="ADAL" clId="{A0D4D0E4-8BD9-4F9A-9622-C8A4F11EF384}" dt="2026-09-04T19:34:24.848" v="317" actId="1076"/>
          <ac:spMkLst>
            <pc:docMk/>
            <pc:sldMk cId="0" sldId="259"/>
            <ac:spMk id="29" creationId="{BF720EDB-032D-43B9-3FA9-05107A20EC83}"/>
          </ac:spMkLst>
        </pc:spChg>
      </pc:sldChg>
      <pc:sldChg chg="addSp delSp mod">
        <pc:chgData name="Harry Croese" userId="b52a077f-8ddf-4aea-bd8f-f016be295a23" providerId="ADAL" clId="{A0D4D0E4-8BD9-4F9A-9622-C8A4F11EF384}" dt="2026-09-04T19:39:02.049" v="431" actId="22"/>
        <pc:sldMkLst>
          <pc:docMk/>
          <pc:sldMk cId="929628252" sldId="262"/>
        </pc:sldMkLst>
        <pc:spChg chg="add">
          <ac:chgData name="Harry Croese" userId="b52a077f-8ddf-4aea-bd8f-f016be295a23" providerId="ADAL" clId="{A0D4D0E4-8BD9-4F9A-9622-C8A4F11EF384}" dt="2026-09-04T19:39:02.049" v="431" actId="22"/>
          <ac:spMkLst>
            <pc:docMk/>
            <pc:sldMk cId="929628252" sldId="262"/>
            <ac:spMk id="11" creationId="{0E48CCC3-CBC4-CBFB-4C6B-C1DA8E0A1762}"/>
          </ac:spMkLst>
        </pc:spChg>
      </pc:sldChg>
      <pc:sldChg chg="addSp delSp mod">
        <pc:chgData name="Harry Croese" userId="b52a077f-8ddf-4aea-bd8f-f016be295a23" providerId="ADAL" clId="{A0D4D0E4-8BD9-4F9A-9622-C8A4F11EF384}" dt="2026-09-04T19:34:49.853" v="321" actId="22"/>
        <pc:sldMkLst>
          <pc:docMk/>
          <pc:sldMk cId="3321454674" sldId="264"/>
        </pc:sldMkLst>
        <pc:spChg chg="add">
          <ac:chgData name="Harry Croese" userId="b52a077f-8ddf-4aea-bd8f-f016be295a23" providerId="ADAL" clId="{A0D4D0E4-8BD9-4F9A-9622-C8A4F11EF384}" dt="2026-09-04T19:34:49.853" v="321" actId="22"/>
          <ac:spMkLst>
            <pc:docMk/>
            <pc:sldMk cId="3321454674" sldId="264"/>
            <ac:spMk id="7" creationId="{EF44A1B7-2811-02BF-F941-F4A6E24407D2}"/>
          </ac:spMkLst>
        </pc:spChg>
      </pc:sldChg>
      <pc:sldChg chg="addSp delSp modSp mod">
        <pc:chgData name="Harry Croese" userId="b52a077f-8ddf-4aea-bd8f-f016be295a23" providerId="ADAL" clId="{A0D4D0E4-8BD9-4F9A-9622-C8A4F11EF384}" dt="2026-09-04T19:38:43.666" v="427" actId="22"/>
        <pc:sldMkLst>
          <pc:docMk/>
          <pc:sldMk cId="660569798" sldId="265"/>
        </pc:sldMkLst>
        <pc:spChg chg="add">
          <ac:chgData name="Harry Croese" userId="b52a077f-8ddf-4aea-bd8f-f016be295a23" providerId="ADAL" clId="{A0D4D0E4-8BD9-4F9A-9622-C8A4F11EF384}" dt="2026-09-04T19:38:43.666" v="427" actId="22"/>
          <ac:spMkLst>
            <pc:docMk/>
            <pc:sldMk cId="660569798" sldId="265"/>
            <ac:spMk id="7" creationId="{D1BA65CD-67FF-2F0A-9F68-A1493C6B7B8D}"/>
          </ac:spMkLst>
        </pc:spChg>
        <pc:spChg chg="mod">
          <ac:chgData name="Harry Croese" userId="b52a077f-8ddf-4aea-bd8f-f016be295a23" providerId="ADAL" clId="{A0D4D0E4-8BD9-4F9A-9622-C8A4F11EF384}" dt="2026-09-04T19:35:16.940" v="326" actId="20577"/>
          <ac:spMkLst>
            <pc:docMk/>
            <pc:sldMk cId="660569798" sldId="265"/>
            <ac:spMk id="13" creationId="{E42E36C3-7B70-4307-9EEE-8287717B8485}"/>
          </ac:spMkLst>
        </pc:spChg>
      </pc:sldChg>
      <pc:sldChg chg="addSp delSp modSp mod">
        <pc:chgData name="Harry Croese" userId="b52a077f-8ddf-4aea-bd8f-f016be295a23" providerId="ADAL" clId="{A0D4D0E4-8BD9-4F9A-9622-C8A4F11EF384}" dt="2026-09-08T11:26:00.550" v="570" actId="20577"/>
        <pc:sldMkLst>
          <pc:docMk/>
          <pc:sldMk cId="2527460003" sldId="266"/>
        </pc:sldMkLst>
        <pc:spChg chg="add mod">
          <ac:chgData name="Harry Croese" userId="b52a077f-8ddf-4aea-bd8f-f016be295a23" providerId="ADAL" clId="{A0D4D0E4-8BD9-4F9A-9622-C8A4F11EF384}" dt="2026-09-04T19:36:42.596" v="349" actId="1076"/>
          <ac:spMkLst>
            <pc:docMk/>
            <pc:sldMk cId="2527460003" sldId="266"/>
            <ac:spMk id="7" creationId="{9D715757-336E-3024-CD27-F9C6F7E5D3EA}"/>
          </ac:spMkLst>
        </pc:spChg>
        <pc:spChg chg="add mod">
          <ac:chgData name="Harry Croese" userId="b52a077f-8ddf-4aea-bd8f-f016be295a23" providerId="ADAL" clId="{A0D4D0E4-8BD9-4F9A-9622-C8A4F11EF384}" dt="2026-09-08T11:26:00.550" v="570" actId="20577"/>
          <ac:spMkLst>
            <pc:docMk/>
            <pc:sldMk cId="2527460003" sldId="266"/>
            <ac:spMk id="11" creationId="{DC6D2807-0403-CF69-566A-2D0BD0A54B03}"/>
          </ac:spMkLst>
        </pc:spChg>
        <pc:spChg chg="add">
          <ac:chgData name="Harry Croese" userId="b52a077f-8ddf-4aea-bd8f-f016be295a23" providerId="ADAL" clId="{A0D4D0E4-8BD9-4F9A-9622-C8A4F11EF384}" dt="2026-09-04T19:38:51.840" v="429" actId="22"/>
          <ac:spMkLst>
            <pc:docMk/>
            <pc:sldMk cId="2527460003" sldId="266"/>
            <ac:spMk id="13" creationId="{187F32BD-B243-1108-DE97-2ED4E7ECB8CE}"/>
          </ac:spMkLst>
        </pc:spChg>
        <pc:spChg chg="mod">
          <ac:chgData name="Harry Croese" userId="b52a077f-8ddf-4aea-bd8f-f016be295a23" providerId="ADAL" clId="{A0D4D0E4-8BD9-4F9A-9622-C8A4F11EF384}" dt="2026-09-04T19:35:58.907" v="331" actId="20577"/>
          <ac:spMkLst>
            <pc:docMk/>
            <pc:sldMk cId="2527460003" sldId="266"/>
            <ac:spMk id="19" creationId="{BF25B393-575D-1824-C4E1-190EF79147BC}"/>
          </ac:spMkLst>
        </pc:spChg>
        <pc:spChg chg="mod">
          <ac:chgData name="Harry Croese" userId="b52a077f-8ddf-4aea-bd8f-f016be295a23" providerId="ADAL" clId="{A0D4D0E4-8BD9-4F9A-9622-C8A4F11EF384}" dt="2026-09-04T19:36:19.825" v="345" actId="20577"/>
          <ac:spMkLst>
            <pc:docMk/>
            <pc:sldMk cId="2527460003" sldId="266"/>
            <ac:spMk id="29" creationId="{FD5A6972-3CB1-52F8-2B7E-D2B0D31CE5C8}"/>
          </ac:spMkLst>
        </pc:spChg>
      </pc:sldChg>
      <pc:sldChg chg="addSp delSp modSp mod modAnim">
        <pc:chgData name="Harry Croese" userId="b52a077f-8ddf-4aea-bd8f-f016be295a23" providerId="ADAL" clId="{A0D4D0E4-8BD9-4F9A-9622-C8A4F11EF384}" dt="2026-09-04T19:52:52.877" v="508"/>
        <pc:sldMkLst>
          <pc:docMk/>
          <pc:sldMk cId="1319719154" sldId="267"/>
        </pc:sldMkLst>
        <pc:spChg chg="mod">
          <ac:chgData name="Harry Croese" userId="b52a077f-8ddf-4aea-bd8f-f016be295a23" providerId="ADAL" clId="{A0D4D0E4-8BD9-4F9A-9622-C8A4F11EF384}" dt="2026-09-04T19:52:38.775" v="507" actId="1076"/>
          <ac:spMkLst>
            <pc:docMk/>
            <pc:sldMk cId="1319719154" sldId="267"/>
            <ac:spMk id="3" creationId="{21FA32BA-E9B6-652B-BFE5-6982D8E2C5B6}"/>
          </ac:spMkLst>
        </pc:spChg>
        <pc:spChg chg="add">
          <ac:chgData name="Harry Croese" userId="b52a077f-8ddf-4aea-bd8f-f016be295a23" providerId="ADAL" clId="{A0D4D0E4-8BD9-4F9A-9622-C8A4F11EF384}" dt="2026-09-04T19:39:14.818" v="433" actId="22"/>
          <ac:spMkLst>
            <pc:docMk/>
            <pc:sldMk cId="1319719154" sldId="267"/>
            <ac:spMk id="6" creationId="{BD36145F-2630-71F4-5CB9-593BC4CC8C58}"/>
          </ac:spMkLst>
        </pc:spChg>
        <pc:picChg chg="add mod">
          <ac:chgData name="Harry Croese" userId="b52a077f-8ddf-4aea-bd8f-f016be295a23" providerId="ADAL" clId="{A0D4D0E4-8BD9-4F9A-9622-C8A4F11EF384}" dt="2026-09-04T19:52:22.890" v="506" actId="1076"/>
          <ac:picMkLst>
            <pc:docMk/>
            <pc:sldMk cId="1319719154" sldId="267"/>
            <ac:picMk id="11" creationId="{3330A653-7A9F-8E21-B65A-33B7B11E5384}"/>
          </ac:picMkLst>
        </pc:picChg>
        <pc:picChg chg="mod">
          <ac:chgData name="Harry Croese" userId="b52a077f-8ddf-4aea-bd8f-f016be295a23" providerId="ADAL" clId="{A0D4D0E4-8BD9-4F9A-9622-C8A4F11EF384}" dt="2026-09-04T19:38:07.577" v="425" actId="1076"/>
          <ac:picMkLst>
            <pc:docMk/>
            <pc:sldMk cId="1319719154" sldId="267"/>
            <ac:picMk id="12" creationId="{D3F078BE-A0D0-0814-94CB-F8DE672DCE1A}"/>
          </ac:picMkLst>
        </pc:picChg>
      </pc:sldChg>
    </pc:docChg>
  </pc:docChgLst>
  <pc:docChgLst>
    <pc:chgData name="Rob de Lang | OnderhoudNL" userId="51fb1ff2-a3c6-482c-a831-0aa33e92ca20" providerId="ADAL" clId="{9D37F0A1-477B-4D7D-832E-8B88B9374984}"/>
    <pc:docChg chg="undo redo custSel modSld">
      <pc:chgData name="Rob de Lang | OnderhoudNL" userId="51fb1ff2-a3c6-482c-a831-0aa33e92ca20" providerId="ADAL" clId="{9D37F0A1-477B-4D7D-832E-8B88B9374984}" dt="2026-09-17T09:41:26.186" v="719" actId="2710"/>
      <pc:docMkLst>
        <pc:docMk/>
      </pc:docMkLst>
      <pc:sldChg chg="addSp delSp modSp mod">
        <pc:chgData name="Rob de Lang | OnderhoudNL" userId="51fb1ff2-a3c6-482c-a831-0aa33e92ca20" providerId="ADAL" clId="{9D37F0A1-477B-4D7D-832E-8B88B9374984}" dt="2026-09-16T17:15:02.600" v="177" actId="1036"/>
        <pc:sldMkLst>
          <pc:docMk/>
          <pc:sldMk cId="0" sldId="256"/>
        </pc:sldMkLst>
        <pc:picChg chg="del mod">
          <ac:chgData name="Rob de Lang | OnderhoudNL" userId="51fb1ff2-a3c6-482c-a831-0aa33e92ca20" providerId="ADAL" clId="{9D37F0A1-477B-4D7D-832E-8B88B9374984}" dt="2026-09-16T17:11:38.703" v="70" actId="478"/>
          <ac:picMkLst>
            <pc:docMk/>
            <pc:sldMk cId="0" sldId="256"/>
            <ac:picMk id="3" creationId="{D154F5A2-439D-5882-400E-10653DDCD6F5}"/>
          </ac:picMkLst>
        </pc:picChg>
        <pc:picChg chg="add mod">
          <ac:chgData name="Rob de Lang | OnderhoudNL" userId="51fb1ff2-a3c6-482c-a831-0aa33e92ca20" providerId="ADAL" clId="{9D37F0A1-477B-4D7D-832E-8B88B9374984}" dt="2026-09-16T17:15:02.600" v="177" actId="1036"/>
          <ac:picMkLst>
            <pc:docMk/>
            <pc:sldMk cId="0" sldId="256"/>
            <ac:picMk id="4" creationId="{36343125-845A-C4AB-C052-0B29234EB3C9}"/>
          </ac:picMkLst>
        </pc:picChg>
      </pc:sldChg>
      <pc:sldChg chg="addSp delSp modSp mod">
        <pc:chgData name="Rob de Lang | OnderhoudNL" userId="51fb1ff2-a3c6-482c-a831-0aa33e92ca20" providerId="ADAL" clId="{9D37F0A1-477B-4D7D-832E-8B88B9374984}" dt="2026-09-16T17:14:50.870" v="167" actId="22"/>
        <pc:sldMkLst>
          <pc:docMk/>
          <pc:sldMk cId="0" sldId="257"/>
        </pc:sldMkLst>
        <pc:spChg chg="mod">
          <ac:chgData name="Rob de Lang | OnderhoudNL" userId="51fb1ff2-a3c6-482c-a831-0aa33e92ca20" providerId="ADAL" clId="{9D37F0A1-477B-4D7D-832E-8B88B9374984}" dt="2026-09-16T17:04:56.324" v="1" actId="20577"/>
          <ac:spMkLst>
            <pc:docMk/>
            <pc:sldMk cId="0" sldId="257"/>
            <ac:spMk id="9" creationId="{B70DF2F5-FA6B-0AE8-DE5E-7E7E809AB92C}"/>
          </ac:spMkLst>
        </pc:spChg>
        <pc:picChg chg="add del mod">
          <ac:chgData name="Rob de Lang | OnderhoudNL" userId="51fb1ff2-a3c6-482c-a831-0aa33e92ca20" providerId="ADAL" clId="{9D37F0A1-477B-4D7D-832E-8B88B9374984}" dt="2026-09-16T17:08:31.260" v="45" actId="478"/>
          <ac:picMkLst>
            <pc:docMk/>
            <pc:sldMk cId="0" sldId="257"/>
            <ac:picMk id="8" creationId="{6B99130F-C47B-A15A-A36C-7C99522A0E3D}"/>
          </ac:picMkLst>
        </pc:picChg>
        <pc:picChg chg="add del mod">
          <ac:chgData name="Rob de Lang | OnderhoudNL" userId="51fb1ff2-a3c6-482c-a831-0aa33e92ca20" providerId="ADAL" clId="{9D37F0A1-477B-4D7D-832E-8B88B9374984}" dt="2026-09-16T17:14:50.380" v="166" actId="478"/>
          <ac:picMkLst>
            <pc:docMk/>
            <pc:sldMk cId="0" sldId="257"/>
            <ac:picMk id="12" creationId="{48234FE9-9FA5-3DFE-4EEF-41D77981898E}"/>
          </ac:picMkLst>
        </pc:picChg>
        <pc:picChg chg="add">
          <ac:chgData name="Rob de Lang | OnderhoudNL" userId="51fb1ff2-a3c6-482c-a831-0aa33e92ca20" providerId="ADAL" clId="{9D37F0A1-477B-4D7D-832E-8B88B9374984}" dt="2026-09-16T17:14:50.870" v="167" actId="22"/>
          <ac:picMkLst>
            <pc:docMk/>
            <pc:sldMk cId="0" sldId="257"/>
            <ac:picMk id="14" creationId="{EBC4FD14-B8BB-FB06-2D86-FA13C199CE61}"/>
          </ac:picMkLst>
        </pc:picChg>
      </pc:sldChg>
      <pc:sldChg chg="addSp delSp modSp mod">
        <pc:chgData name="Rob de Lang | OnderhoudNL" userId="51fb1ff2-a3c6-482c-a831-0aa33e92ca20" providerId="ADAL" clId="{9D37F0A1-477B-4D7D-832E-8B88B9374984}" dt="2026-09-16T17:16:30.344" v="183" actId="22"/>
        <pc:sldMkLst>
          <pc:docMk/>
          <pc:sldMk cId="0" sldId="258"/>
        </pc:sldMkLst>
        <pc:spChg chg="mod">
          <ac:chgData name="Rob de Lang | OnderhoudNL" userId="51fb1ff2-a3c6-482c-a831-0aa33e92ca20" providerId="ADAL" clId="{9D37F0A1-477B-4D7D-832E-8B88B9374984}" dt="2026-09-16T17:04:23.901" v="0" actId="20577"/>
          <ac:spMkLst>
            <pc:docMk/>
            <pc:sldMk cId="0" sldId="258"/>
            <ac:spMk id="10" creationId="{8BD173E0-2823-EA63-4616-5CCC2991B5B0}"/>
          </ac:spMkLst>
        </pc:spChg>
        <pc:picChg chg="add">
          <ac:chgData name="Rob de Lang | OnderhoudNL" userId="51fb1ff2-a3c6-482c-a831-0aa33e92ca20" providerId="ADAL" clId="{9D37F0A1-477B-4D7D-832E-8B88B9374984}" dt="2026-09-16T17:16:30.344" v="183" actId="22"/>
          <ac:picMkLst>
            <pc:docMk/>
            <pc:sldMk cId="0" sldId="258"/>
            <ac:picMk id="8" creationId="{F2C7F62B-D6CA-11E3-7B86-BCDDCE19B324}"/>
          </ac:picMkLst>
        </pc:picChg>
        <pc:picChg chg="del">
          <ac:chgData name="Rob de Lang | OnderhoudNL" userId="51fb1ff2-a3c6-482c-a831-0aa33e92ca20" providerId="ADAL" clId="{9D37F0A1-477B-4D7D-832E-8B88B9374984}" dt="2026-09-16T17:16:29.595" v="182" actId="478"/>
          <ac:picMkLst>
            <pc:docMk/>
            <pc:sldMk cId="0" sldId="258"/>
            <ac:picMk id="12" creationId="{ACBA8EC1-E5B5-AB50-1FF0-E09A695BCD4B}"/>
          </ac:picMkLst>
        </pc:picChg>
      </pc:sldChg>
      <pc:sldChg chg="addSp delSp modSp mod">
        <pc:chgData name="Rob de Lang | OnderhoudNL" userId="51fb1ff2-a3c6-482c-a831-0aa33e92ca20" providerId="ADAL" clId="{9D37F0A1-477B-4D7D-832E-8B88B9374984}" dt="2026-09-16T17:38:38.408" v="652" actId="1036"/>
        <pc:sldMkLst>
          <pc:docMk/>
          <pc:sldMk cId="0" sldId="259"/>
        </pc:sldMkLst>
        <pc:spChg chg="mod">
          <ac:chgData name="Rob de Lang | OnderhoudNL" userId="51fb1ff2-a3c6-482c-a831-0aa33e92ca20" providerId="ADAL" clId="{9D37F0A1-477B-4D7D-832E-8B88B9374984}" dt="2026-09-16T17:24:17.270" v="337" actId="1035"/>
          <ac:spMkLst>
            <pc:docMk/>
            <pc:sldMk cId="0" sldId="259"/>
            <ac:spMk id="6" creationId="{00000000-0000-0000-0000-000000000000}"/>
          </ac:spMkLst>
        </pc:spChg>
        <pc:spChg chg="mod">
          <ac:chgData name="Rob de Lang | OnderhoudNL" userId="51fb1ff2-a3c6-482c-a831-0aa33e92ca20" providerId="ADAL" clId="{9D37F0A1-477B-4D7D-832E-8B88B9374984}" dt="2026-09-16T17:19:55.113" v="264" actId="6549"/>
          <ac:spMkLst>
            <pc:docMk/>
            <pc:sldMk cId="0" sldId="259"/>
            <ac:spMk id="7" creationId="{00000000-0000-0000-0000-000000000000}"/>
          </ac:spMkLst>
        </pc:spChg>
        <pc:spChg chg="mod">
          <ac:chgData name="Rob de Lang | OnderhoudNL" userId="51fb1ff2-a3c6-482c-a831-0aa33e92ca20" providerId="ADAL" clId="{9D37F0A1-477B-4D7D-832E-8B88B9374984}" dt="2026-09-16T17:37:55.950" v="480" actId="1036"/>
          <ac:spMkLst>
            <pc:docMk/>
            <pc:sldMk cId="0" sldId="259"/>
            <ac:spMk id="10" creationId="{00000000-0000-0000-0000-000000000000}"/>
          </ac:spMkLst>
        </pc:spChg>
        <pc:spChg chg="add del mod">
          <ac:chgData name="Rob de Lang | OnderhoudNL" userId="51fb1ff2-a3c6-482c-a831-0aa33e92ca20" providerId="ADAL" clId="{9D37F0A1-477B-4D7D-832E-8B88B9374984}" dt="2026-09-16T17:38:04.357" v="498" actId="1035"/>
          <ac:spMkLst>
            <pc:docMk/>
            <pc:sldMk cId="0" sldId="259"/>
            <ac:spMk id="11" creationId="{00000000-0000-0000-0000-000000000000}"/>
          </ac:spMkLst>
        </pc:spChg>
        <pc:spChg chg="mod">
          <ac:chgData name="Rob de Lang | OnderhoudNL" userId="51fb1ff2-a3c6-482c-a831-0aa33e92ca20" providerId="ADAL" clId="{9D37F0A1-477B-4D7D-832E-8B88B9374984}" dt="2026-09-16T17:38:06.989" v="506" actId="1035"/>
          <ac:spMkLst>
            <pc:docMk/>
            <pc:sldMk cId="0" sldId="259"/>
            <ac:spMk id="12" creationId="{00000000-0000-0000-0000-000000000000}"/>
          </ac:spMkLst>
        </pc:spChg>
        <pc:spChg chg="mod">
          <ac:chgData name="Rob de Lang | OnderhoudNL" userId="51fb1ff2-a3c6-482c-a831-0aa33e92ca20" providerId="ADAL" clId="{9D37F0A1-477B-4D7D-832E-8B88B9374984}" dt="2026-09-16T17:38:10.249" v="514" actId="1035"/>
          <ac:spMkLst>
            <pc:docMk/>
            <pc:sldMk cId="0" sldId="259"/>
            <ac:spMk id="13" creationId="{00000000-0000-0000-0000-000000000000}"/>
          </ac:spMkLst>
        </pc:spChg>
        <pc:spChg chg="mod">
          <ac:chgData name="Rob de Lang | OnderhoudNL" userId="51fb1ff2-a3c6-482c-a831-0aa33e92ca20" providerId="ADAL" clId="{9D37F0A1-477B-4D7D-832E-8B88B9374984}" dt="2026-09-16T17:11:18.765" v="69" actId="20577"/>
          <ac:spMkLst>
            <pc:docMk/>
            <pc:sldMk cId="0" sldId="259"/>
            <ac:spMk id="14" creationId="{6AD659F1-283B-3576-A628-45CFFC92AAD1}"/>
          </ac:spMkLst>
        </pc:spChg>
        <pc:spChg chg="mod">
          <ac:chgData name="Rob de Lang | OnderhoudNL" userId="51fb1ff2-a3c6-482c-a831-0aa33e92ca20" providerId="ADAL" clId="{9D37F0A1-477B-4D7D-832E-8B88B9374984}" dt="2026-09-16T17:38:12.857" v="525" actId="1035"/>
          <ac:spMkLst>
            <pc:docMk/>
            <pc:sldMk cId="0" sldId="259"/>
            <ac:spMk id="16" creationId="{9BD2E989-22AE-7C2E-8B44-30083F58D51A}"/>
          </ac:spMkLst>
        </pc:spChg>
        <pc:spChg chg="mod">
          <ac:chgData name="Rob de Lang | OnderhoudNL" userId="51fb1ff2-a3c6-482c-a831-0aa33e92ca20" providerId="ADAL" clId="{9D37F0A1-477B-4D7D-832E-8B88B9374984}" dt="2026-09-16T17:38:32.630" v="619" actId="1035"/>
          <ac:spMkLst>
            <pc:docMk/>
            <pc:sldMk cId="0" sldId="259"/>
            <ac:spMk id="17" creationId="{8E67DCBB-BBCA-EFEA-3DDA-C9E197CD315B}"/>
          </ac:spMkLst>
        </pc:spChg>
        <pc:spChg chg="mod">
          <ac:chgData name="Rob de Lang | OnderhoudNL" userId="51fb1ff2-a3c6-482c-a831-0aa33e92ca20" providerId="ADAL" clId="{9D37F0A1-477B-4D7D-832E-8B88B9374984}" dt="2026-09-16T17:38:19.634" v="552" actId="1035"/>
          <ac:spMkLst>
            <pc:docMk/>
            <pc:sldMk cId="0" sldId="259"/>
            <ac:spMk id="19" creationId="{8329D6AF-DDDB-E94F-3F18-3B28A0E4852E}"/>
          </ac:spMkLst>
        </pc:spChg>
        <pc:spChg chg="mod">
          <ac:chgData name="Rob de Lang | OnderhoudNL" userId="51fb1ff2-a3c6-482c-a831-0aa33e92ca20" providerId="ADAL" clId="{9D37F0A1-477B-4D7D-832E-8B88B9374984}" dt="2026-09-16T17:38:38.408" v="652" actId="1036"/>
          <ac:spMkLst>
            <pc:docMk/>
            <pc:sldMk cId="0" sldId="259"/>
            <ac:spMk id="21" creationId="{F9033184-3B07-E75C-8290-6A4AAE9F7E53}"/>
          </ac:spMkLst>
        </pc:spChg>
        <pc:spChg chg="mod">
          <ac:chgData name="Rob de Lang | OnderhoudNL" userId="51fb1ff2-a3c6-482c-a831-0aa33e92ca20" providerId="ADAL" clId="{9D37F0A1-477B-4D7D-832E-8B88B9374984}" dt="2026-09-16T17:38:22.350" v="568" actId="1035"/>
          <ac:spMkLst>
            <pc:docMk/>
            <pc:sldMk cId="0" sldId="259"/>
            <ac:spMk id="26" creationId="{B88DC17B-B9F4-3A0A-AECC-341A730DF794}"/>
          </ac:spMkLst>
        </pc:spChg>
        <pc:spChg chg="mod">
          <ac:chgData name="Rob de Lang | OnderhoudNL" userId="51fb1ff2-a3c6-482c-a831-0aa33e92ca20" providerId="ADAL" clId="{9D37F0A1-477B-4D7D-832E-8B88B9374984}" dt="2026-09-16T17:38:28.513" v="597" actId="1035"/>
          <ac:spMkLst>
            <pc:docMk/>
            <pc:sldMk cId="0" sldId="259"/>
            <ac:spMk id="29" creationId="{BF720EDB-032D-43B9-3FA9-05107A20EC83}"/>
          </ac:spMkLst>
        </pc:spChg>
        <pc:picChg chg="add del">
          <ac:chgData name="Rob de Lang | OnderhoudNL" userId="51fb1ff2-a3c6-482c-a831-0aa33e92ca20" providerId="ADAL" clId="{9D37F0A1-477B-4D7D-832E-8B88B9374984}" dt="2026-09-16T17:14:46.982" v="164" actId="478"/>
          <ac:picMkLst>
            <pc:docMk/>
            <pc:sldMk cId="0" sldId="259"/>
            <ac:picMk id="8" creationId="{77D1AEA2-3946-4F88-1509-CEC6F9837E97}"/>
          </ac:picMkLst>
        </pc:picChg>
        <pc:picChg chg="add">
          <ac:chgData name="Rob de Lang | OnderhoudNL" userId="51fb1ff2-a3c6-482c-a831-0aa33e92ca20" providerId="ADAL" clId="{9D37F0A1-477B-4D7D-832E-8B88B9374984}" dt="2026-09-16T17:14:47.669" v="165" actId="22"/>
          <ac:picMkLst>
            <pc:docMk/>
            <pc:sldMk cId="0" sldId="259"/>
            <ac:picMk id="18" creationId="{CC832722-04D3-925D-FA4C-E38B596147AD}"/>
          </ac:picMkLst>
        </pc:picChg>
      </pc:sldChg>
      <pc:sldChg chg="addSp delSp modSp mod">
        <pc:chgData name="Rob de Lang | OnderhoudNL" userId="51fb1ff2-a3c6-482c-a831-0aa33e92ca20" providerId="ADAL" clId="{9D37F0A1-477B-4D7D-832E-8B88B9374984}" dt="2026-09-17T09:41:26.186" v="719" actId="2710"/>
        <pc:sldMkLst>
          <pc:docMk/>
          <pc:sldMk cId="929628252" sldId="262"/>
        </pc:sldMkLst>
        <pc:spChg chg="mod">
          <ac:chgData name="Rob de Lang | OnderhoudNL" userId="51fb1ff2-a3c6-482c-a831-0aa33e92ca20" providerId="ADAL" clId="{9D37F0A1-477B-4D7D-832E-8B88B9374984}" dt="2026-09-16T17:10:59.375" v="65" actId="20577"/>
          <ac:spMkLst>
            <pc:docMk/>
            <pc:sldMk cId="929628252" sldId="262"/>
            <ac:spMk id="11" creationId="{0E48CCC3-CBC4-CBFB-4C6B-C1DA8E0A1762}"/>
          </ac:spMkLst>
        </pc:spChg>
        <pc:spChg chg="mod">
          <ac:chgData name="Rob de Lang | OnderhoudNL" userId="51fb1ff2-a3c6-482c-a831-0aa33e92ca20" providerId="ADAL" clId="{9D37F0A1-477B-4D7D-832E-8B88B9374984}" dt="2026-09-17T09:41:26.186" v="719" actId="2710"/>
          <ac:spMkLst>
            <pc:docMk/>
            <pc:sldMk cId="929628252" sldId="262"/>
            <ac:spMk id="15" creationId="{AA2C711A-967A-DBEF-CFAE-3428CD7B88F8}"/>
          </ac:spMkLst>
        </pc:spChg>
        <pc:picChg chg="add del">
          <ac:chgData name="Rob de Lang | OnderhoudNL" userId="51fb1ff2-a3c6-482c-a831-0aa33e92ca20" providerId="ADAL" clId="{9D37F0A1-477B-4D7D-832E-8B88B9374984}" dt="2026-09-16T17:10:25.127" v="59" actId="478"/>
          <ac:picMkLst>
            <pc:docMk/>
            <pc:sldMk cId="929628252" sldId="262"/>
            <ac:picMk id="10" creationId="{9B58BFDA-36D9-EDAB-C6E8-C6714F4706EF}"/>
          </ac:picMkLst>
        </pc:picChg>
        <pc:picChg chg="del">
          <ac:chgData name="Rob de Lang | OnderhoudNL" userId="51fb1ff2-a3c6-482c-a831-0aa33e92ca20" providerId="ADAL" clId="{9D37F0A1-477B-4D7D-832E-8B88B9374984}" dt="2026-09-16T17:16:08.580" v="180" actId="478"/>
          <ac:picMkLst>
            <pc:docMk/>
            <pc:sldMk cId="929628252" sldId="262"/>
            <ac:picMk id="12" creationId="{21556D8A-F7E1-35AF-2508-4794ADE01E9F}"/>
          </ac:picMkLst>
        </pc:picChg>
        <pc:picChg chg="add">
          <ac:chgData name="Rob de Lang | OnderhoudNL" userId="51fb1ff2-a3c6-482c-a831-0aa33e92ca20" providerId="ADAL" clId="{9D37F0A1-477B-4D7D-832E-8B88B9374984}" dt="2026-09-16T17:16:09.149" v="181" actId="22"/>
          <ac:picMkLst>
            <pc:docMk/>
            <pc:sldMk cId="929628252" sldId="262"/>
            <ac:picMk id="16" creationId="{01B48E2B-13F7-FBD6-8EDC-DDE9D2D9211C}"/>
          </ac:picMkLst>
        </pc:picChg>
      </pc:sldChg>
      <pc:sldChg chg="addSp delSp modSp mod">
        <pc:chgData name="Rob de Lang | OnderhoudNL" userId="51fb1ff2-a3c6-482c-a831-0aa33e92ca20" providerId="ADAL" clId="{9D37F0A1-477B-4D7D-832E-8B88B9374984}" dt="2026-09-16T17:34:53.689" v="374"/>
        <pc:sldMkLst>
          <pc:docMk/>
          <pc:sldMk cId="3321454674" sldId="264"/>
        </pc:sldMkLst>
        <pc:spChg chg="mod">
          <ac:chgData name="Rob de Lang | OnderhoudNL" userId="51fb1ff2-a3c6-482c-a831-0aa33e92ca20" providerId="ADAL" clId="{9D37F0A1-477B-4D7D-832E-8B88B9374984}" dt="2026-09-16T17:11:14.298" v="68" actId="20577"/>
          <ac:spMkLst>
            <pc:docMk/>
            <pc:sldMk cId="3321454674" sldId="264"/>
            <ac:spMk id="7" creationId="{EF44A1B7-2811-02BF-F941-F4A6E24407D2}"/>
          </ac:spMkLst>
        </pc:spChg>
        <pc:spChg chg="add del mod">
          <ac:chgData name="Rob de Lang | OnderhoudNL" userId="51fb1ff2-a3c6-482c-a831-0aa33e92ca20" providerId="ADAL" clId="{9D37F0A1-477B-4D7D-832E-8B88B9374984}" dt="2026-09-16T17:34:53.689" v="374"/>
          <ac:spMkLst>
            <pc:docMk/>
            <pc:sldMk cId="3321454674" sldId="264"/>
            <ac:spMk id="11" creationId="{5C42C4BB-D6A8-3F98-7802-4F7ED413998E}"/>
          </ac:spMkLst>
        </pc:spChg>
        <pc:picChg chg="add del">
          <ac:chgData name="Rob de Lang | OnderhoudNL" userId="51fb1ff2-a3c6-482c-a831-0aa33e92ca20" providerId="ADAL" clId="{9D37F0A1-477B-4D7D-832E-8B88B9374984}" dt="2026-09-16T17:14:43.556" v="162" actId="478"/>
          <ac:picMkLst>
            <pc:docMk/>
            <pc:sldMk cId="3321454674" sldId="264"/>
            <ac:picMk id="6" creationId="{ED8CFC37-0BA7-7993-E300-DADB9D244A98}"/>
          </ac:picMkLst>
        </pc:picChg>
        <pc:picChg chg="add">
          <ac:chgData name="Rob de Lang | OnderhoudNL" userId="51fb1ff2-a3c6-482c-a831-0aa33e92ca20" providerId="ADAL" clId="{9D37F0A1-477B-4D7D-832E-8B88B9374984}" dt="2026-09-16T17:14:44.080" v="163" actId="22"/>
          <ac:picMkLst>
            <pc:docMk/>
            <pc:sldMk cId="3321454674" sldId="264"/>
            <ac:picMk id="12" creationId="{D7BB3F8C-4BE2-9C60-5DD5-52172F08A770}"/>
          </ac:picMkLst>
        </pc:picChg>
      </pc:sldChg>
      <pc:sldChg chg="addSp delSp modSp mod">
        <pc:chgData name="Rob de Lang | OnderhoudNL" userId="51fb1ff2-a3c6-482c-a831-0aa33e92ca20" providerId="ADAL" clId="{9D37F0A1-477B-4D7D-832E-8B88B9374984}" dt="2026-09-16T17:36:31.762" v="409" actId="1076"/>
        <pc:sldMkLst>
          <pc:docMk/>
          <pc:sldMk cId="660569798" sldId="265"/>
        </pc:sldMkLst>
        <pc:spChg chg="mod">
          <ac:chgData name="Rob de Lang | OnderhoudNL" userId="51fb1ff2-a3c6-482c-a831-0aa33e92ca20" providerId="ADAL" clId="{9D37F0A1-477B-4D7D-832E-8B88B9374984}" dt="2026-09-16T17:11:10.317" v="67" actId="20577"/>
          <ac:spMkLst>
            <pc:docMk/>
            <pc:sldMk cId="660569798" sldId="265"/>
            <ac:spMk id="7" creationId="{D1BA65CD-67FF-2F0A-9F68-A1493C6B7B8D}"/>
          </ac:spMkLst>
        </pc:spChg>
        <pc:spChg chg="mod">
          <ac:chgData name="Rob de Lang | OnderhoudNL" userId="51fb1ff2-a3c6-482c-a831-0aa33e92ca20" providerId="ADAL" clId="{9D37F0A1-477B-4D7D-832E-8B88B9374984}" dt="2026-09-16T17:36:31.762" v="409" actId="1076"/>
          <ac:spMkLst>
            <pc:docMk/>
            <pc:sldMk cId="660569798" sldId="265"/>
            <ac:spMk id="18" creationId="{DE52E169-05F3-A371-B24E-7E0C190F5C2E}"/>
          </ac:spMkLst>
        </pc:spChg>
        <pc:picChg chg="add del mod">
          <ac:chgData name="Rob de Lang | OnderhoudNL" userId="51fb1ff2-a3c6-482c-a831-0aa33e92ca20" providerId="ADAL" clId="{9D37F0A1-477B-4D7D-832E-8B88B9374984}" dt="2026-09-16T17:14:39.323" v="160" actId="478"/>
          <ac:picMkLst>
            <pc:docMk/>
            <pc:sldMk cId="660569798" sldId="265"/>
            <ac:picMk id="6" creationId="{5640785B-4DF0-BBF9-83F7-945B845DC53C}"/>
          </ac:picMkLst>
        </pc:picChg>
        <pc:picChg chg="add">
          <ac:chgData name="Rob de Lang | OnderhoudNL" userId="51fb1ff2-a3c6-482c-a831-0aa33e92ca20" providerId="ADAL" clId="{9D37F0A1-477B-4D7D-832E-8B88B9374984}" dt="2026-09-16T17:14:39.927" v="161" actId="22"/>
          <ac:picMkLst>
            <pc:docMk/>
            <pc:sldMk cId="660569798" sldId="265"/>
            <ac:picMk id="10" creationId="{9DF07EAF-9661-41BF-31F7-45AB6680642D}"/>
          </ac:picMkLst>
        </pc:picChg>
      </pc:sldChg>
      <pc:sldChg chg="addSp delSp modSp mod">
        <pc:chgData name="Rob de Lang | OnderhoudNL" userId="51fb1ff2-a3c6-482c-a831-0aa33e92ca20" providerId="ADAL" clId="{9D37F0A1-477B-4D7D-832E-8B88B9374984}" dt="2026-09-16T17:15:41.526" v="179" actId="22"/>
        <pc:sldMkLst>
          <pc:docMk/>
          <pc:sldMk cId="2527460003" sldId="266"/>
        </pc:sldMkLst>
        <pc:spChg chg="mod">
          <ac:chgData name="Rob de Lang | OnderhoudNL" userId="51fb1ff2-a3c6-482c-a831-0aa33e92ca20" providerId="ADAL" clId="{9D37F0A1-477B-4D7D-832E-8B88B9374984}" dt="2026-09-16T17:13:36.089" v="93" actId="14100"/>
          <ac:spMkLst>
            <pc:docMk/>
            <pc:sldMk cId="2527460003" sldId="266"/>
            <ac:spMk id="11" creationId="{DC6D2807-0403-CF69-566A-2D0BD0A54B03}"/>
          </ac:spMkLst>
        </pc:spChg>
        <pc:spChg chg="mod">
          <ac:chgData name="Rob de Lang | OnderhoudNL" userId="51fb1ff2-a3c6-482c-a831-0aa33e92ca20" providerId="ADAL" clId="{9D37F0A1-477B-4D7D-832E-8B88B9374984}" dt="2026-09-16T17:11:06.332" v="66" actId="20577"/>
          <ac:spMkLst>
            <pc:docMk/>
            <pc:sldMk cId="2527460003" sldId="266"/>
            <ac:spMk id="13" creationId="{187F32BD-B243-1108-DE97-2ED4E7ECB8CE}"/>
          </ac:spMkLst>
        </pc:spChg>
        <pc:spChg chg="mod">
          <ac:chgData name="Rob de Lang | OnderhoudNL" userId="51fb1ff2-a3c6-482c-a831-0aa33e92ca20" providerId="ADAL" clId="{9D37F0A1-477B-4D7D-832E-8B88B9374984}" dt="2026-09-16T17:13:23.493" v="89" actId="20577"/>
          <ac:spMkLst>
            <pc:docMk/>
            <pc:sldMk cId="2527460003" sldId="266"/>
            <ac:spMk id="19" creationId="{BF25B393-575D-1824-C4E1-190EF79147BC}"/>
          </ac:spMkLst>
        </pc:spChg>
        <pc:spChg chg="mod">
          <ac:chgData name="Rob de Lang | OnderhoudNL" userId="51fb1ff2-a3c6-482c-a831-0aa33e92ca20" providerId="ADAL" clId="{9D37F0A1-477B-4D7D-832E-8B88B9374984}" dt="2026-09-16T17:13:28.981" v="90" actId="20577"/>
          <ac:spMkLst>
            <pc:docMk/>
            <pc:sldMk cId="2527460003" sldId="266"/>
            <ac:spMk id="29" creationId="{FD5A6972-3CB1-52F8-2B7E-D2B0D31CE5C8}"/>
          </ac:spMkLst>
        </pc:spChg>
        <pc:picChg chg="add mod">
          <ac:chgData name="Rob de Lang | OnderhoudNL" userId="51fb1ff2-a3c6-482c-a831-0aa33e92ca20" providerId="ADAL" clId="{9D37F0A1-477B-4D7D-832E-8B88B9374984}" dt="2026-09-16T17:14:34.160" v="159" actId="1037"/>
          <ac:picMkLst>
            <pc:docMk/>
            <pc:sldMk cId="2527460003" sldId="266"/>
            <ac:picMk id="6" creationId="{7149269A-7029-ACD6-C36E-6638CF21C9E2}"/>
          </ac:picMkLst>
        </pc:picChg>
        <pc:picChg chg="add">
          <ac:chgData name="Rob de Lang | OnderhoudNL" userId="51fb1ff2-a3c6-482c-a831-0aa33e92ca20" providerId="ADAL" clId="{9D37F0A1-477B-4D7D-832E-8B88B9374984}" dt="2026-09-16T17:15:41.526" v="179" actId="22"/>
          <ac:picMkLst>
            <pc:docMk/>
            <pc:sldMk cId="2527460003" sldId="266"/>
            <ac:picMk id="10" creationId="{B5B903EF-9D49-E95E-2DAD-77938D89BCD3}"/>
          </ac:picMkLst>
        </pc:picChg>
        <pc:picChg chg="del">
          <ac:chgData name="Rob de Lang | OnderhoudNL" userId="51fb1ff2-a3c6-482c-a831-0aa33e92ca20" providerId="ADAL" clId="{9D37F0A1-477B-4D7D-832E-8B88B9374984}" dt="2026-09-16T17:15:40.859" v="178" actId="478"/>
          <ac:picMkLst>
            <pc:docMk/>
            <pc:sldMk cId="2527460003" sldId="266"/>
            <ac:picMk id="31" creationId="{D142E7D9-C2C0-9D40-A401-CE5D8BE2629E}"/>
          </ac:picMkLst>
        </pc:picChg>
      </pc:sldChg>
      <pc:sldChg chg="addSp modSp mod">
        <pc:chgData name="Rob de Lang | OnderhoudNL" userId="51fb1ff2-a3c6-482c-a831-0aa33e92ca20" providerId="ADAL" clId="{9D37F0A1-477B-4D7D-832E-8B88B9374984}" dt="2026-09-16T17:14:15.345" v="110" actId="14100"/>
        <pc:sldMkLst>
          <pc:docMk/>
          <pc:sldMk cId="1319719154" sldId="267"/>
        </pc:sldMkLst>
        <pc:picChg chg="add mod">
          <ac:chgData name="Rob de Lang | OnderhoudNL" userId="51fb1ff2-a3c6-482c-a831-0aa33e92ca20" providerId="ADAL" clId="{9D37F0A1-477B-4D7D-832E-8B88B9374984}" dt="2026-09-16T17:14:15.345" v="110" actId="14100"/>
          <ac:picMkLst>
            <pc:docMk/>
            <pc:sldMk cId="1319719154" sldId="267"/>
            <ac:picMk id="8" creationId="{30E71D60-F522-0643-998E-755265AD3392}"/>
          </ac:picMkLst>
        </pc:picChg>
        <pc:picChg chg="mod">
          <ac:chgData name="Rob de Lang | OnderhoudNL" userId="51fb1ff2-a3c6-482c-a831-0aa33e92ca20" providerId="ADAL" clId="{9D37F0A1-477B-4D7D-832E-8B88B9374984}" dt="2026-09-16T17:10:40.872" v="61" actId="14100"/>
          <ac:picMkLst>
            <pc:docMk/>
            <pc:sldMk cId="1319719154" sldId="267"/>
            <ac:picMk id="12" creationId="{D3F078BE-A0D0-0814-94CB-F8DE672DCE1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21589-C872-44B5-961C-317445A2B772}" type="datetimeFigureOut">
              <a:t>17-9-2026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887F0-115A-4EB9-B51C-994B6903925A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2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D1A1D-3D0E-57E9-C076-52EF02224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56C87E-6365-978C-FA74-0AE527468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59E268-B4E1-3FF8-F2BE-C7C9D2BD9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EF429-1229-E6C1-2BEB-A2D2091DB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87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D0272-CEB9-3C01-6CF9-5C8C0C429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187A46-0F85-CC7B-3975-3E4454B3E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6DF34-EB54-B4F1-4A79-6040AADED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47BF5-48EC-CFC1-9F69-BCE5C0C04C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70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F2123-89BD-8CDA-C84F-A0A8F14B5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95396A-7B1E-A9BC-7684-C9D653A47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160ED-6986-C0DD-FEB8-476D605E2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9CAED-37D8-3CD2-B60C-3C43070EA3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04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E61F9-54FE-8A1A-B515-D2F8D5102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6D3BA1-360D-7DFF-45B0-7D1153EC5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1CFC3-22BD-1BAA-CC4B-DAC97E110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ECB63-1065-1A9C-F31A-FA0BC97090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32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6802D-C437-83A7-5353-913C87FE7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FA901B-C068-C07E-6B2B-55996C92C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2AE507-87AC-F520-D394-C3C0A55A3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58965-2D42-373A-8E1A-180DFDB059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4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://www.leercirkelnh.nl/" TargetMode="Externa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3796565F-2A18-2960-5390-43706B268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716856" cy="2333951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574689E0-79EB-CC1E-6F7D-767EE42E1BB2}"/>
              </a:ext>
            </a:extLst>
          </p:cNvPr>
          <p:cNvSpPr txBox="1"/>
          <p:nvPr/>
        </p:nvSpPr>
        <p:spPr>
          <a:xfrm>
            <a:off x="452129" y="4293859"/>
            <a:ext cx="1002287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>
                <a:solidFill>
                  <a:srgbClr val="00B050"/>
                </a:solidFill>
              </a:rPr>
              <a:t>17 september 2026:</a:t>
            </a:r>
          </a:p>
          <a:p>
            <a:r>
              <a:rPr lang="nl-NL" sz="3600" dirty="0">
                <a:solidFill>
                  <a:srgbClr val="00B050"/>
                </a:solidFill>
              </a:rPr>
              <a:t>Samen bouwen: </a:t>
            </a:r>
            <a:br>
              <a:rPr lang="nl-NL" sz="3600" dirty="0">
                <a:solidFill>
                  <a:srgbClr val="00B050"/>
                </a:solidFill>
              </a:rPr>
            </a:br>
            <a:r>
              <a:rPr lang="nl-NL" sz="3600" dirty="0">
                <a:solidFill>
                  <a:srgbClr val="00B050"/>
                </a:solidFill>
              </a:rPr>
              <a:t>van menselijke verbinding naar datagedreven keuzes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571BCDBA-A479-D56B-2A89-4151347D4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513" y="2373087"/>
            <a:ext cx="4984447" cy="161108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59C610E-EB7C-415C-ACE2-80DE17DCE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960" y="2347883"/>
            <a:ext cx="1781896" cy="166149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6343125-845A-C4AB-C052-0B29234EB3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468" y="2543021"/>
            <a:ext cx="1544290" cy="12280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/>
          <p:cNvSpPr/>
          <p:nvPr/>
        </p:nvSpPr>
        <p:spPr>
          <a:xfrm>
            <a:off x="7498080" y="2286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4C7B5"/>
                </a:solidFill>
              </a:rPr>
              <a:t>Samen leren. Samen doen. Samen groeien.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36857" y="131942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B1F24"/>
                </a:solidFill>
              </a:rPr>
              <a:t>Nieuwe</a:t>
            </a:r>
            <a:r>
              <a:rPr lang="en-US" sz="2400" b="1" dirty="0">
                <a:solidFill>
                  <a:srgbClr val="1B1F24"/>
                </a:solidFill>
              </a:rPr>
              <a:t> </a:t>
            </a:r>
            <a:r>
              <a:rPr lang="en-US" sz="2400" b="1" dirty="0" err="1">
                <a:solidFill>
                  <a:srgbClr val="1B1F24"/>
                </a:solidFill>
              </a:rPr>
              <a:t>Participanten</a:t>
            </a:r>
            <a:r>
              <a:rPr lang="en-US" sz="2400" b="1" dirty="0">
                <a:solidFill>
                  <a:srgbClr val="1B1F24"/>
                </a:solidFill>
              </a:rPr>
              <a:t>	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0" y="6145654"/>
            <a:ext cx="10446588" cy="1424691"/>
          </a:xfrm>
          <a:prstGeom prst="rect">
            <a:avLst/>
          </a:prstGeom>
          <a:noFill/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r>
              <a:rPr lang="nl-NL" sz="2800" b="1" dirty="0"/>
              <a:t>We blijven groeien.. Enorm bedankt voor uw steun en bijdrage</a:t>
            </a:r>
          </a:p>
        </p:txBody>
      </p:sp>
      <p:sp>
        <p:nvSpPr>
          <p:cNvPr id="7" name="Text 5"/>
          <p:cNvSpPr/>
          <p:nvPr/>
        </p:nvSpPr>
        <p:spPr>
          <a:xfrm>
            <a:off x="460651" y="2876173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8BD173E0-2823-EA63-4616-5CCC2991B5B0}"/>
              </a:ext>
            </a:extLst>
          </p:cNvPr>
          <p:cNvSpPr/>
          <p:nvPr/>
        </p:nvSpPr>
        <p:spPr>
          <a:xfrm>
            <a:off x="-13803" y="147462"/>
            <a:ext cx="8444125" cy="39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24"/>
                </a:solidFill>
              </a:rPr>
              <a:t>St. </a:t>
            </a:r>
            <a:r>
              <a:rPr lang="en-US" sz="1800" b="1" dirty="0" err="1">
                <a:solidFill>
                  <a:srgbClr val="1B1F24"/>
                </a:solidFill>
              </a:rPr>
              <a:t>Leercirkel</a:t>
            </a:r>
            <a:r>
              <a:rPr lang="en-US" sz="1800" b="1" dirty="0">
                <a:solidFill>
                  <a:srgbClr val="1B1F24"/>
                </a:solidFill>
              </a:rPr>
              <a:t> NH </a:t>
            </a:r>
            <a:r>
              <a:rPr lang="en-US" sz="1800" b="1" dirty="0" err="1">
                <a:solidFill>
                  <a:srgbClr val="1B1F24"/>
                </a:solidFill>
              </a:rPr>
              <a:t>Ketensamenwerking</a:t>
            </a:r>
            <a:r>
              <a:rPr lang="en-US" sz="1800" b="1" dirty="0">
                <a:solidFill>
                  <a:srgbClr val="1B1F24"/>
                </a:solidFill>
              </a:rPr>
              <a:t> – </a:t>
            </a:r>
            <a:r>
              <a:rPr lang="en-US" sz="1800" b="1" dirty="0" err="1">
                <a:solidFill>
                  <a:srgbClr val="1B1F24"/>
                </a:solidFill>
              </a:rPr>
              <a:t>OnderhoudNL</a:t>
            </a:r>
            <a:r>
              <a:rPr lang="en-US" sz="1800" b="1" dirty="0">
                <a:solidFill>
                  <a:srgbClr val="1B1F24"/>
                </a:solidFill>
              </a:rPr>
              <a:t> </a:t>
            </a:r>
            <a:r>
              <a:rPr lang="en-NL" sz="1800" b="1" dirty="0">
                <a:solidFill>
                  <a:srgbClr val="1B1F24"/>
                </a:solidFill>
              </a:rPr>
              <a:t>-</a:t>
            </a:r>
            <a:r>
              <a:rPr lang="en-US" sz="1800" b="1" dirty="0">
                <a:solidFill>
                  <a:srgbClr val="1B1F24"/>
                </a:solidFill>
              </a:rPr>
              <a:t> ESPEQ </a:t>
            </a:r>
            <a:r>
              <a:rPr lang="en-US" sz="1800" b="1" dirty="0" err="1">
                <a:solidFill>
                  <a:srgbClr val="1B1F24"/>
                </a:solidFill>
              </a:rPr>
              <a:t>bouwopleidingen</a:t>
            </a:r>
            <a:endParaRPr lang="en-US" sz="1800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6C4B827C-DA73-2D9E-246F-12126C0A9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34" y="1796601"/>
            <a:ext cx="3462064" cy="84748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ABCD4DB4-4F43-C073-C155-19691C6F8747}"/>
              </a:ext>
            </a:extLst>
          </p:cNvPr>
          <p:cNvSpPr txBox="1"/>
          <p:nvPr/>
        </p:nvSpPr>
        <p:spPr>
          <a:xfrm>
            <a:off x="137800" y="3239439"/>
            <a:ext cx="353539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/>
              <a:t>Nieuwe netwerk partner:</a:t>
            </a:r>
            <a:br>
              <a:rPr lang="nl-NL" sz="2400" b="1" dirty="0"/>
            </a:br>
            <a:endParaRPr lang="nl-NL" sz="2400" b="1" dirty="0"/>
          </a:p>
          <a:p>
            <a:endParaRPr lang="nl-NL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3BF0F85D-CDBF-0E24-10CD-B59F2B7FD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19" y="3718967"/>
            <a:ext cx="2608621" cy="118792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19460C4B-1D8E-6E50-D359-A7DE4D17821C}"/>
              </a:ext>
            </a:extLst>
          </p:cNvPr>
          <p:cNvSpPr txBox="1"/>
          <p:nvPr/>
        </p:nvSpPr>
        <p:spPr>
          <a:xfrm>
            <a:off x="136857" y="633682"/>
            <a:ext cx="80124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1B1F24"/>
                </a:solidFill>
              </a:rPr>
              <a:t>Welkomswoord</a:t>
            </a:r>
            <a:r>
              <a:rPr lang="en-US" sz="2800" b="1" dirty="0">
                <a:solidFill>
                  <a:srgbClr val="1B1F24"/>
                </a:solidFill>
              </a:rPr>
              <a:t> </a:t>
            </a:r>
            <a:r>
              <a:rPr lang="en-US" sz="2800" b="1" dirty="0" err="1">
                <a:solidFill>
                  <a:srgbClr val="1B1F24"/>
                </a:solidFill>
              </a:rPr>
              <a:t>en</a:t>
            </a:r>
            <a:r>
              <a:rPr lang="en-US" sz="2800" b="1" dirty="0">
                <a:solidFill>
                  <a:srgbClr val="1B1F24"/>
                </a:solidFill>
              </a:rPr>
              <a:t> opening: </a:t>
            </a:r>
            <a:endParaRPr lang="nl-NL" sz="2800" dirty="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866A91C0-FBD0-C0CC-C332-A67DEF41154E}"/>
              </a:ext>
            </a:extLst>
          </p:cNvPr>
          <p:cNvSpPr txBox="1"/>
          <p:nvPr/>
        </p:nvSpPr>
        <p:spPr>
          <a:xfrm>
            <a:off x="207034" y="5214899"/>
            <a:ext cx="5059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/>
              <a:t>Nieuwe Website: </a:t>
            </a:r>
            <a:r>
              <a:rPr lang="nl-NL" sz="2400" b="1" dirty="0">
                <a:hlinkClick r:id="rId5"/>
              </a:rPr>
              <a:t>www.leercirkelnh.nl</a:t>
            </a:r>
            <a:endParaRPr lang="nl-NL" sz="2400" b="1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2C7F62B-D6CA-11E3-7B86-BCDDCE19B3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5083" y="5822830"/>
            <a:ext cx="1035170" cy="10351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/>
          <p:cNvSpPr/>
          <p:nvPr/>
        </p:nvSpPr>
        <p:spPr>
          <a:xfrm>
            <a:off x="7498080" y="2286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4C7B5"/>
                </a:solidFill>
              </a:rPr>
              <a:t>Samen leren. Samen doen. Samen groeien.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59" y="1800333"/>
            <a:ext cx="7216859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 err="1">
                <a:solidFill>
                  <a:srgbClr val="1B1F24"/>
                </a:solidFill>
              </a:rPr>
              <a:t>Vandaag</a:t>
            </a:r>
            <a:r>
              <a:rPr lang="en-US" sz="4000" b="1" dirty="0">
                <a:solidFill>
                  <a:srgbClr val="1B1F24"/>
                </a:solidFill>
              </a:rPr>
              <a:t> </a:t>
            </a:r>
            <a:r>
              <a:rPr lang="en-US" sz="4000" b="1" dirty="0" err="1">
                <a:solidFill>
                  <a:srgbClr val="1B1F24"/>
                </a:solidFill>
              </a:rPr>
              <a:t>draait</a:t>
            </a:r>
            <a:r>
              <a:rPr lang="en-US" sz="4000" b="1" dirty="0">
                <a:solidFill>
                  <a:srgbClr val="1B1F24"/>
                </a:solidFill>
              </a:rPr>
              <a:t> het om: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822960" y="2468880"/>
            <a:ext cx="2743200" cy="0"/>
          </a:xfrm>
          <a:prstGeom prst="line">
            <a:avLst/>
          </a:prstGeom>
          <a:noFill/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5"/>
          <p:cNvSpPr/>
          <p:nvPr/>
        </p:nvSpPr>
        <p:spPr>
          <a:xfrm>
            <a:off x="822960" y="27432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1F2836B-7694-4A66-0EC4-1B13E9A47BC1}"/>
              </a:ext>
            </a:extLst>
          </p:cNvPr>
          <p:cNvSpPr txBox="1"/>
          <p:nvPr/>
        </p:nvSpPr>
        <p:spPr>
          <a:xfrm>
            <a:off x="516723" y="2800134"/>
            <a:ext cx="609887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/>
              <a:t>🤝 Vertrouwen</a:t>
            </a:r>
            <a:br>
              <a:rPr lang="nl-NL" sz="2800" dirty="0"/>
            </a:br>
            <a:r>
              <a:rPr lang="nl-NL" sz="2800" dirty="0"/>
              <a:t>🔄 Samenwerking</a:t>
            </a:r>
            <a:br>
              <a:rPr lang="nl-NL" sz="2800" dirty="0"/>
            </a:br>
            <a:r>
              <a:rPr lang="nl-NL" sz="2800" dirty="0"/>
              <a:t>📊 Data</a:t>
            </a:r>
            <a:br>
              <a:rPr lang="nl-NL" sz="2800" dirty="0"/>
            </a:br>
            <a:r>
              <a:rPr lang="nl-NL" sz="2800" dirty="0"/>
              <a:t>🚀 Betere keuzes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B5F77DB7-4A64-C2E9-A167-424BBB119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083" y="5822830"/>
            <a:ext cx="1035170" cy="103517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177BF5AB-FCC7-B9DB-60A7-AAF011DC609B}"/>
              </a:ext>
            </a:extLst>
          </p:cNvPr>
          <p:cNvSpPr txBox="1"/>
          <p:nvPr/>
        </p:nvSpPr>
        <p:spPr>
          <a:xfrm>
            <a:off x="958826" y="4777952"/>
            <a:ext cx="104102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nl-NL" sz="2800" b="0" i="0" dirty="0">
                <a:effectLst/>
                <a:latin typeface="+mn-lt"/>
              </a:rPr>
              <a:t>Hoe zorgen we ervoor dat data ons helpt betere keuzes te maken, zonder de menselijke kant van samenwerken uit het oog te verliezen</a:t>
            </a:r>
            <a:r>
              <a:rPr lang="nl-NL" sz="1800" b="0" i="0" dirty="0">
                <a:effectLst/>
                <a:latin typeface="+mn-lt"/>
              </a:rPr>
              <a:t>?</a:t>
            </a:r>
            <a:endParaRPr lang="nl-NL" sz="18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E683C8AB-3DFB-31AF-D48F-E4A95FE51EAB}"/>
              </a:ext>
            </a:extLst>
          </p:cNvPr>
          <p:cNvSpPr txBox="1"/>
          <p:nvPr/>
        </p:nvSpPr>
        <p:spPr>
          <a:xfrm>
            <a:off x="516723" y="577232"/>
            <a:ext cx="109753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dirty="0"/>
              <a:t>Samen bouwen: </a:t>
            </a:r>
            <a:br>
              <a:rPr lang="nl-NL" sz="3600" dirty="0"/>
            </a:br>
            <a:r>
              <a:rPr lang="nl-NL" sz="3600" dirty="0"/>
              <a:t>van menselijke verbinding naar datagedreven keuzes</a:t>
            </a: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B70DF2F5-FA6B-0AE8-DE5E-7E7E809AB92C}"/>
              </a:ext>
            </a:extLst>
          </p:cNvPr>
          <p:cNvSpPr/>
          <p:nvPr/>
        </p:nvSpPr>
        <p:spPr>
          <a:xfrm>
            <a:off x="-13803" y="147462"/>
            <a:ext cx="8444125" cy="39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24"/>
                </a:solidFill>
              </a:rPr>
              <a:t>St. </a:t>
            </a:r>
            <a:r>
              <a:rPr lang="en-US" sz="1800" b="1" dirty="0" err="1">
                <a:solidFill>
                  <a:srgbClr val="1B1F24"/>
                </a:solidFill>
              </a:rPr>
              <a:t>Leercirkel</a:t>
            </a:r>
            <a:r>
              <a:rPr lang="en-US" sz="1800" b="1" dirty="0">
                <a:solidFill>
                  <a:srgbClr val="1B1F24"/>
                </a:solidFill>
              </a:rPr>
              <a:t> NH </a:t>
            </a:r>
            <a:r>
              <a:rPr lang="en-US" sz="1800" b="1" dirty="0" err="1">
                <a:solidFill>
                  <a:srgbClr val="1B1F24"/>
                </a:solidFill>
              </a:rPr>
              <a:t>Ketensamenwerking</a:t>
            </a:r>
            <a:r>
              <a:rPr lang="en-US" sz="1800" b="1" dirty="0">
                <a:solidFill>
                  <a:srgbClr val="1B1F24"/>
                </a:solidFill>
              </a:rPr>
              <a:t> – </a:t>
            </a:r>
            <a:r>
              <a:rPr lang="en-US" sz="1800" b="1" dirty="0" err="1">
                <a:solidFill>
                  <a:srgbClr val="1B1F24"/>
                </a:solidFill>
              </a:rPr>
              <a:t>OnderhoudNL</a:t>
            </a:r>
            <a:r>
              <a:rPr lang="en-US" sz="1800" b="1" dirty="0">
                <a:solidFill>
                  <a:srgbClr val="1B1F24"/>
                </a:solidFill>
              </a:rPr>
              <a:t> </a:t>
            </a:r>
            <a:r>
              <a:rPr lang="en-NL" sz="1800" b="1" dirty="0">
                <a:solidFill>
                  <a:srgbClr val="1B1F24"/>
                </a:solidFill>
              </a:rPr>
              <a:t>-</a:t>
            </a:r>
            <a:r>
              <a:rPr lang="en-US" sz="1800" b="1" dirty="0">
                <a:solidFill>
                  <a:srgbClr val="1B1F24"/>
                </a:solidFill>
              </a:rPr>
              <a:t> ESPEQ </a:t>
            </a:r>
            <a:r>
              <a:rPr lang="en-US" sz="1800" b="1" dirty="0" err="1">
                <a:solidFill>
                  <a:srgbClr val="1B1F24"/>
                </a:solidFill>
              </a:rPr>
              <a:t>bouwopleidingen</a:t>
            </a:r>
            <a:endParaRPr lang="en-US" sz="1800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BC4FD14-B8BB-FB06-2D86-FA13C199C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7978" y="5909775"/>
            <a:ext cx="1057360" cy="8408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/>
          <p:cNvSpPr/>
          <p:nvPr/>
        </p:nvSpPr>
        <p:spPr>
          <a:xfrm>
            <a:off x="7498080" y="2286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4C7B5"/>
                </a:solidFill>
              </a:rPr>
              <a:t>Samen leren. Samen doen. Samen groeien.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8229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Programma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31520" y="1418123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5"/>
          <p:cNvSpPr/>
          <p:nvPr/>
        </p:nvSpPr>
        <p:spPr>
          <a:xfrm>
            <a:off x="1375142" y="1594209"/>
            <a:ext cx="749614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15:00 -15:15 </a:t>
            </a:r>
            <a:r>
              <a:rPr lang="en-NL" sz="1800" dirty="0">
                <a:solidFill>
                  <a:srgbClr val="000000"/>
                </a:solidFill>
              </a:rPr>
              <a:t>	</a:t>
            </a:r>
            <a:r>
              <a:rPr lang="en-US" sz="1800" dirty="0" err="1">
                <a:solidFill>
                  <a:srgbClr val="000000"/>
                </a:solidFill>
              </a:rPr>
              <a:t>Welkomswoord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endParaRPr lang="en-NL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NL" dirty="0">
                <a:solidFill>
                  <a:srgbClr val="000000"/>
                </a:solidFill>
              </a:rPr>
              <a:t>		</a:t>
            </a:r>
            <a:r>
              <a:rPr lang="en-US" sz="1800" dirty="0">
                <a:solidFill>
                  <a:srgbClr val="000000"/>
                </a:solidFill>
              </a:rPr>
              <a:t>Opening </a:t>
            </a:r>
            <a:r>
              <a:rPr lang="en-US" sz="1800" dirty="0" err="1">
                <a:solidFill>
                  <a:srgbClr val="000000"/>
                </a:solidFill>
              </a:rPr>
              <a:t>en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nieuws</a:t>
            </a:r>
            <a:r>
              <a:rPr lang="en-US" sz="1800" dirty="0">
                <a:solidFill>
                  <a:srgbClr val="000000"/>
                </a:solidFill>
              </a:rPr>
              <a:t>  - Harry Croese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71600" y="2423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31520" y="2209014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/>
          <p:nvPr/>
        </p:nvSpPr>
        <p:spPr>
          <a:xfrm>
            <a:off x="1371600" y="2214722"/>
            <a:ext cx="8077200" cy="5007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NL" sz="1800" dirty="0">
                <a:solidFill>
                  <a:srgbClr val="000000"/>
                </a:solidFill>
              </a:rPr>
              <a:t>				 	</a:t>
            </a:r>
            <a:endParaRPr lang="en-US" sz="1800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15:15- 17:30 </a:t>
            </a:r>
            <a:r>
              <a:rPr lang="en-NL" sz="1800" dirty="0">
                <a:solidFill>
                  <a:srgbClr val="000000"/>
                </a:solidFill>
              </a:rPr>
              <a:t>	</a:t>
            </a:r>
            <a:r>
              <a:rPr lang="en-US" sz="1800" dirty="0" err="1">
                <a:solidFill>
                  <a:srgbClr val="000000"/>
                </a:solidFill>
              </a:rPr>
              <a:t>Middagprogramma</a:t>
            </a:r>
            <a:r>
              <a:rPr lang="en-NL" sz="1800" dirty="0">
                <a:solidFill>
                  <a:srgbClr val="000000"/>
                </a:solidFill>
              </a:rPr>
              <a:t> met:</a:t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NL" sz="1800" dirty="0">
                <a:solidFill>
                  <a:srgbClr val="000000"/>
                </a:solidFill>
              </a:rPr>
              <a:t>		- </a:t>
            </a:r>
            <a:r>
              <a:rPr lang="en-US" sz="1800" dirty="0">
                <a:solidFill>
                  <a:srgbClr val="000000"/>
                </a:solidFill>
              </a:rPr>
              <a:t>Helmy van der Werf – De Variabele</a:t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US" sz="1800" dirty="0">
                <a:solidFill>
                  <a:srgbClr val="000000"/>
                </a:solidFill>
              </a:rPr>
              <a:t>          </a:t>
            </a:r>
            <a:r>
              <a:rPr lang="en-NL" sz="1800" dirty="0">
                <a:solidFill>
                  <a:srgbClr val="000000"/>
                </a:solidFill>
              </a:rPr>
              <a:t>		- </a:t>
            </a:r>
            <a:r>
              <a:rPr lang="en-US" sz="1800" dirty="0">
                <a:solidFill>
                  <a:srgbClr val="000000"/>
                </a:solidFill>
              </a:rPr>
              <a:t>Sandra </a:t>
            </a:r>
            <a:r>
              <a:rPr lang="en-US" sz="1800" dirty="0" err="1">
                <a:solidFill>
                  <a:srgbClr val="000000"/>
                </a:solidFill>
              </a:rPr>
              <a:t>Schruijer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US" sz="1800" dirty="0">
                <a:solidFill>
                  <a:srgbClr val="000000"/>
                </a:solidFill>
              </a:rPr>
              <a:t>          </a:t>
            </a:r>
            <a:r>
              <a:rPr lang="en-NL" sz="1800" dirty="0">
                <a:solidFill>
                  <a:srgbClr val="000000"/>
                </a:solidFill>
              </a:rPr>
              <a:t>		- </a:t>
            </a:r>
            <a:r>
              <a:rPr lang="en-US" sz="1800" dirty="0">
                <a:solidFill>
                  <a:srgbClr val="000000"/>
                </a:solidFill>
              </a:rPr>
              <a:t>Anne Mare </a:t>
            </a:r>
            <a:r>
              <a:rPr lang="nl-NL" dirty="0"/>
              <a:t>Krüse - Crossover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31520" y="3584041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/>
          <p:nvPr/>
        </p:nvSpPr>
        <p:spPr>
          <a:xfrm>
            <a:off x="1371600" y="3541414"/>
            <a:ext cx="4572000" cy="56934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17:30 – 19:00 </a:t>
            </a:r>
            <a:r>
              <a:rPr lang="en-NL" sz="1800" dirty="0">
                <a:solidFill>
                  <a:srgbClr val="000000"/>
                </a:solidFill>
              </a:rPr>
              <a:t>	</a:t>
            </a:r>
            <a:r>
              <a:rPr lang="en-US" sz="1800" dirty="0" err="1">
                <a:solidFill>
                  <a:srgbClr val="000000"/>
                </a:solidFill>
              </a:rPr>
              <a:t>Netwerkdiner</a:t>
            </a:r>
            <a:endParaRPr lang="en-US" sz="1800" dirty="0"/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9BD2E989-22AE-7C2E-8B44-30083F58D51A}"/>
              </a:ext>
            </a:extLst>
          </p:cNvPr>
          <p:cNvSpPr/>
          <p:nvPr/>
        </p:nvSpPr>
        <p:spPr>
          <a:xfrm>
            <a:off x="731520" y="4362320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8329D6AF-DDDB-E94F-3F18-3B28A0E4852E}"/>
              </a:ext>
            </a:extLst>
          </p:cNvPr>
          <p:cNvSpPr/>
          <p:nvPr/>
        </p:nvSpPr>
        <p:spPr>
          <a:xfrm>
            <a:off x="1371600" y="4421220"/>
            <a:ext cx="624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19:00 – 19:45 </a:t>
            </a:r>
            <a:r>
              <a:rPr lang="en-NL" sz="1800" dirty="0">
                <a:solidFill>
                  <a:srgbClr val="000000"/>
                </a:solidFill>
              </a:rPr>
              <a:t>	</a:t>
            </a:r>
            <a:r>
              <a:rPr lang="en-US" sz="1800" dirty="0" err="1">
                <a:solidFill>
                  <a:srgbClr val="000000"/>
                </a:solidFill>
              </a:rPr>
              <a:t>Avondprogramma</a:t>
            </a:r>
            <a:r>
              <a:rPr lang="en-NL" sz="1800" dirty="0">
                <a:solidFill>
                  <a:srgbClr val="000000"/>
                </a:solidFill>
              </a:rPr>
              <a:t> met:</a:t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NL" sz="1800" dirty="0">
                <a:solidFill>
                  <a:srgbClr val="000000"/>
                </a:solidFill>
              </a:rPr>
              <a:t>		</a:t>
            </a:r>
            <a:r>
              <a:rPr lang="en-NL" dirty="0">
                <a:solidFill>
                  <a:srgbClr val="000000"/>
                </a:solidFill>
              </a:rPr>
              <a:t>- </a:t>
            </a:r>
            <a:r>
              <a:rPr lang="en-US" sz="1800" dirty="0">
                <a:solidFill>
                  <a:srgbClr val="000000"/>
                </a:solidFill>
              </a:rPr>
              <a:t>Brian Bergman</a:t>
            </a:r>
            <a:r>
              <a:rPr lang="en-NL" sz="1800" dirty="0">
                <a:solidFill>
                  <a:srgbClr val="000000"/>
                </a:solidFill>
              </a:rPr>
              <a:t> - </a:t>
            </a:r>
            <a:r>
              <a:rPr lang="en-NL" sz="1800" dirty="0" err="1">
                <a:solidFill>
                  <a:srgbClr val="000000"/>
                </a:solidFill>
              </a:rPr>
              <a:t>RGSPlus</a:t>
            </a:r>
            <a:endParaRPr lang="en-US" sz="1800" dirty="0"/>
          </a:p>
        </p:txBody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B88DC17B-B9F4-3A0A-AECC-341A730DF794}"/>
              </a:ext>
            </a:extLst>
          </p:cNvPr>
          <p:cNvSpPr/>
          <p:nvPr/>
        </p:nvSpPr>
        <p:spPr>
          <a:xfrm>
            <a:off x="731520" y="5179822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BF720EDB-032D-43B9-3FA9-05107A20EC83}"/>
              </a:ext>
            </a:extLst>
          </p:cNvPr>
          <p:cNvSpPr txBox="1"/>
          <p:nvPr/>
        </p:nvSpPr>
        <p:spPr>
          <a:xfrm>
            <a:off x="1399206" y="524884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19:45 - 20:00 </a:t>
            </a:r>
            <a:r>
              <a:rPr lang="en-NL" sz="1800" dirty="0">
                <a:solidFill>
                  <a:srgbClr val="000000"/>
                </a:solidFill>
              </a:rPr>
              <a:t>	</a:t>
            </a:r>
            <a:r>
              <a:rPr lang="en-US" dirty="0">
                <a:solidFill>
                  <a:srgbClr val="000000"/>
                </a:solidFill>
              </a:rPr>
              <a:t>Recap </a:t>
            </a:r>
            <a:endParaRPr lang="en-US" sz="1800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38AF364C-2556-73E9-A79C-B8BC6DA48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083" y="5822830"/>
            <a:ext cx="1035170" cy="1035170"/>
          </a:xfrm>
          <a:prstGeom prst="rect">
            <a:avLst/>
          </a:prstGeom>
        </p:spPr>
      </p:pic>
      <p:sp>
        <p:nvSpPr>
          <p:cNvPr id="14" name="Text 1">
            <a:extLst>
              <a:ext uri="{FF2B5EF4-FFF2-40B4-BE49-F238E27FC236}">
                <a16:creationId xmlns:a16="http://schemas.microsoft.com/office/drawing/2014/main" id="{6AD659F1-283B-3576-A628-45CFFC92AAD1}"/>
              </a:ext>
            </a:extLst>
          </p:cNvPr>
          <p:cNvSpPr/>
          <p:nvPr/>
        </p:nvSpPr>
        <p:spPr>
          <a:xfrm>
            <a:off x="-13803" y="147462"/>
            <a:ext cx="8444125" cy="39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24"/>
                </a:solidFill>
              </a:rPr>
              <a:t>St. </a:t>
            </a:r>
            <a:r>
              <a:rPr lang="en-US" sz="1800" b="1" dirty="0" err="1">
                <a:solidFill>
                  <a:srgbClr val="1B1F24"/>
                </a:solidFill>
              </a:rPr>
              <a:t>Leercirkel</a:t>
            </a:r>
            <a:r>
              <a:rPr lang="en-US" sz="1800" b="1" dirty="0">
                <a:solidFill>
                  <a:srgbClr val="1B1F24"/>
                </a:solidFill>
              </a:rPr>
              <a:t> NH </a:t>
            </a:r>
            <a:r>
              <a:rPr lang="en-US" sz="1800" b="1" dirty="0" err="1">
                <a:solidFill>
                  <a:srgbClr val="1B1F24"/>
                </a:solidFill>
              </a:rPr>
              <a:t>Ketensamenwerking</a:t>
            </a:r>
            <a:r>
              <a:rPr lang="en-US" sz="1800" b="1" dirty="0">
                <a:solidFill>
                  <a:srgbClr val="1B1F24"/>
                </a:solidFill>
              </a:rPr>
              <a:t> – </a:t>
            </a:r>
            <a:r>
              <a:rPr lang="en-US" sz="1800" b="1" dirty="0" err="1">
                <a:solidFill>
                  <a:srgbClr val="1B1F24"/>
                </a:solidFill>
              </a:rPr>
              <a:t>OnderhoudNL</a:t>
            </a:r>
            <a:r>
              <a:rPr lang="en-US" sz="1800" b="1" dirty="0">
                <a:solidFill>
                  <a:srgbClr val="1B1F24"/>
                </a:solidFill>
              </a:rPr>
              <a:t> </a:t>
            </a:r>
            <a:r>
              <a:rPr lang="en-NL" sz="1800" b="1" dirty="0">
                <a:solidFill>
                  <a:srgbClr val="1B1F24"/>
                </a:solidFill>
              </a:rPr>
              <a:t>-</a:t>
            </a:r>
            <a:r>
              <a:rPr lang="en-US" sz="1800" b="1" dirty="0">
                <a:solidFill>
                  <a:srgbClr val="1B1F24"/>
                </a:solidFill>
              </a:rPr>
              <a:t> ESPEQ </a:t>
            </a:r>
            <a:r>
              <a:rPr lang="en-US" sz="1800" b="1" dirty="0" err="1">
                <a:solidFill>
                  <a:srgbClr val="1B1F24"/>
                </a:solidFill>
              </a:rPr>
              <a:t>bouwopleidingen</a:t>
            </a:r>
            <a:endParaRPr lang="en-US" sz="1800" dirty="0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8E67DCBB-BBCA-EFEA-3DDA-C9E197CD315B}"/>
              </a:ext>
            </a:extLst>
          </p:cNvPr>
          <p:cNvSpPr/>
          <p:nvPr/>
        </p:nvSpPr>
        <p:spPr>
          <a:xfrm>
            <a:off x="731520" y="5907281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9033184-3B07-E75C-8290-6A4AAE9F7E53}"/>
              </a:ext>
            </a:extLst>
          </p:cNvPr>
          <p:cNvSpPr txBox="1"/>
          <p:nvPr/>
        </p:nvSpPr>
        <p:spPr>
          <a:xfrm>
            <a:off x="1399206" y="5941258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20:00 </a:t>
            </a:r>
            <a:r>
              <a:rPr lang="en-NL" sz="1800" dirty="0">
                <a:solidFill>
                  <a:srgbClr val="000000"/>
                </a:solidFill>
              </a:rPr>
              <a:t>		</a:t>
            </a:r>
            <a:r>
              <a:rPr lang="en-US" sz="1800" dirty="0" err="1">
                <a:solidFill>
                  <a:srgbClr val="000000"/>
                </a:solidFill>
              </a:rPr>
              <a:t>Rondleiding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afsluitende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netwerkborrel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endParaRPr lang="en-US" sz="1800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CC832722-04D3-925D-FA4C-E38B59614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7978" y="5909775"/>
            <a:ext cx="1057360" cy="8408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44655-A3EA-82F4-F0FE-14BA2297B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54FCEC1-E71F-89B4-894E-7CCB87A4FB81}"/>
              </a:ext>
            </a:extLst>
          </p:cNvPr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A4B2243-CA49-2BC0-822F-0E1CDB323EF2}"/>
              </a:ext>
            </a:extLst>
          </p:cNvPr>
          <p:cNvSpPr/>
          <p:nvPr/>
        </p:nvSpPr>
        <p:spPr>
          <a:xfrm>
            <a:off x="7498080" y="2286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4C7B5"/>
                </a:solidFill>
              </a:rPr>
              <a:t>Samen leren. Samen doen. Samen groeien.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7195151-9934-3841-9DDF-D4D82C96CF2A}"/>
              </a:ext>
            </a:extLst>
          </p:cNvPr>
          <p:cNvSpPr/>
          <p:nvPr/>
        </p:nvSpPr>
        <p:spPr>
          <a:xfrm>
            <a:off x="548640" y="8229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Middag </a:t>
            </a:r>
            <a:r>
              <a:rPr lang="en-US" sz="2400" b="1" dirty="0" err="1">
                <a:solidFill>
                  <a:srgbClr val="000000"/>
                </a:solidFill>
              </a:rPr>
              <a:t>programma</a:t>
            </a:r>
            <a:endParaRPr lang="en-US" sz="2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0BBE3E5-7A33-CD61-BA26-DC2E69404886}"/>
              </a:ext>
            </a:extLst>
          </p:cNvPr>
          <p:cNvSpPr/>
          <p:nvPr/>
        </p:nvSpPr>
        <p:spPr>
          <a:xfrm>
            <a:off x="1371600" y="2423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9228A87-696F-F1AC-0081-FA1AF926E8B8}"/>
              </a:ext>
            </a:extLst>
          </p:cNvPr>
          <p:cNvSpPr/>
          <p:nvPr/>
        </p:nvSpPr>
        <p:spPr>
          <a:xfrm>
            <a:off x="731520" y="1546284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C42C4BB-D6A8-3F98-7802-4F7ED413998E}"/>
              </a:ext>
            </a:extLst>
          </p:cNvPr>
          <p:cNvSpPr/>
          <p:nvPr/>
        </p:nvSpPr>
        <p:spPr>
          <a:xfrm>
            <a:off x="1280160" y="914400"/>
            <a:ext cx="8209280" cy="41308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00000"/>
                </a:solidFill>
              </a:rPr>
              <a:t>15:15- 17:45: </a:t>
            </a:r>
            <a:r>
              <a:rPr lang="en-US" sz="2400" b="1" dirty="0" err="1">
                <a:solidFill>
                  <a:srgbClr val="000000"/>
                </a:solidFill>
              </a:rPr>
              <a:t>Middagprogramma</a:t>
            </a:r>
            <a:r>
              <a:rPr lang="en-US" sz="2400" b="1" dirty="0">
                <a:solidFill>
                  <a:srgbClr val="000000"/>
                </a:solidFill>
              </a:rPr>
              <a:t>: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15:15-16:15 </a:t>
            </a:r>
            <a:r>
              <a:rPr lang="en-NL" sz="2400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</a:rPr>
              <a:t>Helmy van der Werf – </a:t>
            </a:r>
            <a:r>
              <a:rPr lang="en-NL" sz="2400" dirty="0">
                <a:solidFill>
                  <a:srgbClr val="000000"/>
                </a:solidFill>
              </a:rPr>
              <a:t>D</a:t>
            </a:r>
            <a:r>
              <a:rPr lang="en-US" sz="2400" dirty="0">
                <a:solidFill>
                  <a:srgbClr val="000000"/>
                </a:solidFill>
              </a:rPr>
              <a:t>e </a:t>
            </a:r>
            <a:r>
              <a:rPr lang="en-US" sz="2400" dirty="0" err="1">
                <a:solidFill>
                  <a:srgbClr val="000000"/>
                </a:solidFill>
              </a:rPr>
              <a:t>Variabele</a:t>
            </a:r>
            <a:endParaRPr lang="en-NL" sz="2400" dirty="0">
              <a:solidFill>
                <a:srgbClr val="000000"/>
              </a:solidFill>
            </a:endParaRPr>
          </a:p>
          <a:p>
            <a:endParaRPr lang="en-NL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16:15-17:15 </a:t>
            </a:r>
            <a:r>
              <a:rPr lang="en-NL" sz="2400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</a:rPr>
              <a:t>Sandra </a:t>
            </a:r>
            <a:r>
              <a:rPr lang="en-US" sz="2400" dirty="0" err="1">
                <a:solidFill>
                  <a:srgbClr val="000000"/>
                </a:solidFill>
              </a:rPr>
              <a:t>Schruijer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endParaRPr lang="en-NL" sz="2400" dirty="0">
              <a:solidFill>
                <a:srgbClr val="000000"/>
              </a:solidFill>
            </a:endParaRPr>
          </a:p>
          <a:p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17:15-17:45 </a:t>
            </a:r>
            <a:r>
              <a:rPr lang="en-NL" sz="2400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</a:rPr>
              <a:t>Anne Mare </a:t>
            </a:r>
            <a:r>
              <a:rPr lang="nl-NL" sz="2400" dirty="0" err="1"/>
              <a:t>Krüse</a:t>
            </a:r>
            <a:r>
              <a:rPr lang="nl-NL" sz="2400" dirty="0"/>
              <a:t> - Crossover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A240075E-9B11-1867-A934-865573E14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083" y="5822830"/>
            <a:ext cx="1035170" cy="1035170"/>
          </a:xfrm>
          <a:prstGeom prst="rect">
            <a:avLst/>
          </a:prstGeom>
        </p:spPr>
      </p:pic>
      <p:sp>
        <p:nvSpPr>
          <p:cNvPr id="7" name="Text 1">
            <a:extLst>
              <a:ext uri="{FF2B5EF4-FFF2-40B4-BE49-F238E27FC236}">
                <a16:creationId xmlns:a16="http://schemas.microsoft.com/office/drawing/2014/main" id="{EF44A1B7-2811-02BF-F941-F4A6E24407D2}"/>
              </a:ext>
            </a:extLst>
          </p:cNvPr>
          <p:cNvSpPr/>
          <p:nvPr/>
        </p:nvSpPr>
        <p:spPr>
          <a:xfrm>
            <a:off x="-13803" y="147462"/>
            <a:ext cx="8444125" cy="39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24"/>
                </a:solidFill>
              </a:rPr>
              <a:t>St. </a:t>
            </a:r>
            <a:r>
              <a:rPr lang="en-US" sz="1800" b="1" dirty="0" err="1">
                <a:solidFill>
                  <a:srgbClr val="1B1F24"/>
                </a:solidFill>
              </a:rPr>
              <a:t>Leercirkel</a:t>
            </a:r>
            <a:r>
              <a:rPr lang="en-US" sz="1800" b="1" dirty="0">
                <a:solidFill>
                  <a:srgbClr val="1B1F24"/>
                </a:solidFill>
              </a:rPr>
              <a:t> NH </a:t>
            </a:r>
            <a:r>
              <a:rPr lang="en-US" sz="1800" b="1" dirty="0" err="1">
                <a:solidFill>
                  <a:srgbClr val="1B1F24"/>
                </a:solidFill>
              </a:rPr>
              <a:t>Ketensamenwerking</a:t>
            </a:r>
            <a:r>
              <a:rPr lang="en-US" sz="1800" b="1" dirty="0">
                <a:solidFill>
                  <a:srgbClr val="1B1F24"/>
                </a:solidFill>
              </a:rPr>
              <a:t> – </a:t>
            </a:r>
            <a:r>
              <a:rPr lang="en-US" sz="1800" b="1" dirty="0" err="1">
                <a:solidFill>
                  <a:srgbClr val="1B1F24"/>
                </a:solidFill>
              </a:rPr>
              <a:t>OnderhoudNL</a:t>
            </a:r>
            <a:r>
              <a:rPr lang="en-US" sz="1800" b="1" dirty="0">
                <a:solidFill>
                  <a:srgbClr val="1B1F24"/>
                </a:solidFill>
              </a:rPr>
              <a:t> </a:t>
            </a:r>
            <a:r>
              <a:rPr lang="en-NL" sz="1800" b="1" dirty="0">
                <a:solidFill>
                  <a:srgbClr val="1B1F24"/>
                </a:solidFill>
              </a:rPr>
              <a:t>-</a:t>
            </a:r>
            <a:r>
              <a:rPr lang="en-US" sz="1800" b="1" dirty="0">
                <a:solidFill>
                  <a:srgbClr val="1B1F24"/>
                </a:solidFill>
              </a:rPr>
              <a:t> ESPEQ </a:t>
            </a:r>
            <a:r>
              <a:rPr lang="en-US" sz="1800" b="1" dirty="0" err="1">
                <a:solidFill>
                  <a:srgbClr val="1B1F24"/>
                </a:solidFill>
              </a:rPr>
              <a:t>bouwopleidingen</a:t>
            </a:r>
            <a:endParaRPr lang="en-US" sz="1800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7BB3F8C-4BE2-9C60-5DD5-52172F08A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7978" y="5909775"/>
            <a:ext cx="1057360" cy="84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54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00C3E-A201-C101-D42F-8755A0D06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AFF74C5-4F6B-8AE4-B98D-0EF72ED5B412}"/>
              </a:ext>
            </a:extLst>
          </p:cNvPr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9F2ACD8-8532-9294-2872-E126D3433D8E}"/>
              </a:ext>
            </a:extLst>
          </p:cNvPr>
          <p:cNvSpPr/>
          <p:nvPr/>
        </p:nvSpPr>
        <p:spPr>
          <a:xfrm>
            <a:off x="7498080" y="2286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4C7B5"/>
                </a:solidFill>
              </a:rPr>
              <a:t>Samen leren. Samen doen. Samen groeien.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16EC780-2B04-1FA0-239D-3F154532C470}"/>
              </a:ext>
            </a:extLst>
          </p:cNvPr>
          <p:cNvSpPr/>
          <p:nvPr/>
        </p:nvSpPr>
        <p:spPr>
          <a:xfrm>
            <a:off x="365760" y="5860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Programma</a:t>
            </a:r>
            <a:endParaRPr lang="en-US" sz="2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A429301-B275-7B99-9204-2C65041DFB62}"/>
              </a:ext>
            </a:extLst>
          </p:cNvPr>
          <p:cNvSpPr/>
          <p:nvPr/>
        </p:nvSpPr>
        <p:spPr>
          <a:xfrm>
            <a:off x="1371600" y="2423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FC4993F-59DB-8BE4-E55F-9CDF3365C772}"/>
              </a:ext>
            </a:extLst>
          </p:cNvPr>
          <p:cNvSpPr/>
          <p:nvPr/>
        </p:nvSpPr>
        <p:spPr>
          <a:xfrm>
            <a:off x="1371600" y="2460684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689E4FA-1AEF-CEB6-2124-77DC130E78C6}"/>
              </a:ext>
            </a:extLst>
          </p:cNvPr>
          <p:cNvSpPr/>
          <p:nvPr/>
        </p:nvSpPr>
        <p:spPr>
          <a:xfrm>
            <a:off x="365760" y="1101017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42E36C3-7B70-4307-9EEE-8287717B8485}"/>
              </a:ext>
            </a:extLst>
          </p:cNvPr>
          <p:cNvSpPr/>
          <p:nvPr/>
        </p:nvSpPr>
        <p:spPr>
          <a:xfrm>
            <a:off x="1023620" y="1043800"/>
            <a:ext cx="4572000" cy="56934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17:30 – 19:00 </a:t>
            </a:r>
            <a:r>
              <a:rPr lang="en-US" sz="2400" dirty="0" err="1">
                <a:solidFill>
                  <a:srgbClr val="000000"/>
                </a:solidFill>
              </a:rPr>
              <a:t>Netwerkdiner</a:t>
            </a:r>
            <a:endParaRPr lang="en-US" sz="2400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543AC833-1205-A5EA-37A9-094F71857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083" y="5822830"/>
            <a:ext cx="1035170" cy="1035170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F5AB1E95-0A18-F027-339A-12F9E8E7C031}"/>
              </a:ext>
            </a:extLst>
          </p:cNvPr>
          <p:cNvSpPr txBox="1"/>
          <p:nvPr/>
        </p:nvSpPr>
        <p:spPr>
          <a:xfrm>
            <a:off x="1023620" y="1558217"/>
            <a:ext cx="112674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nl-NL" sz="2400" b="1" i="0" dirty="0">
                <a:effectLst/>
              </a:rPr>
              <a:t>Ontmoeten &amp; Verbinden</a:t>
            </a:r>
          </a:p>
          <a:p>
            <a:pPr fontAlgn="t">
              <a:lnSpc>
                <a:spcPct val="100000"/>
              </a:lnSpc>
              <a:buNone/>
            </a:pPr>
            <a:r>
              <a:rPr lang="nl-NL" sz="2400" b="0" i="0" dirty="0">
                <a:effectLst/>
              </a:rPr>
              <a:t>3 rondes</a:t>
            </a:r>
          </a:p>
          <a:p>
            <a:pPr fontAlgn="t">
              <a:lnSpc>
                <a:spcPct val="100000"/>
              </a:lnSpc>
              <a:buNone/>
            </a:pPr>
            <a:r>
              <a:rPr lang="nl-NL" sz="2400" b="0" i="0" dirty="0">
                <a:effectLst/>
              </a:rPr>
              <a:t>🔄 Nieuwe tafelgenoten</a:t>
            </a:r>
          </a:p>
          <a:p>
            <a:pPr fontAlgn="t">
              <a:lnSpc>
                <a:spcPct val="100000"/>
              </a:lnSpc>
              <a:buNone/>
            </a:pPr>
            <a:r>
              <a:rPr lang="nl-NL" sz="2400" b="0" i="0" dirty="0">
                <a:effectLst/>
              </a:rPr>
              <a:t>💡 Nieuwe inzichten</a:t>
            </a:r>
          </a:p>
          <a:p>
            <a:pPr fontAlgn="t">
              <a:lnSpc>
                <a:spcPct val="100000"/>
              </a:lnSpc>
              <a:buNone/>
            </a:pPr>
            <a:r>
              <a:rPr lang="nl-NL" sz="2400" b="0" i="0" dirty="0">
                <a:effectLst/>
              </a:rPr>
              <a:t>🤝 Nieuwe contacten</a:t>
            </a:r>
          </a:p>
          <a:p>
            <a:pPr fontAlgn="t">
              <a:lnSpc>
                <a:spcPct val="100000"/>
              </a:lnSpc>
              <a:buNone/>
            </a:pPr>
            <a:r>
              <a:rPr lang="nl-NL" sz="2400" b="0" i="1" dirty="0">
                <a:effectLst/>
              </a:rPr>
              <a:t>"Samen leren begint aan tafel."</a:t>
            </a:r>
            <a:endParaRPr lang="nl-NL" sz="2400" b="0" i="0" dirty="0">
              <a:effectLst/>
            </a:endParaRPr>
          </a:p>
          <a:p>
            <a:pPr fontAlgn="t">
              <a:lnSpc>
                <a:spcPct val="100000"/>
              </a:lnSpc>
              <a:buNone/>
            </a:pPr>
            <a:r>
              <a:rPr lang="nl-NL" sz="2400" b="0" i="0" dirty="0">
                <a:effectLst/>
              </a:rPr>
              <a:t>Geïnspireerd door dineropzet met roulatie en thematische gesprekken</a:t>
            </a:r>
            <a:endParaRPr lang="nl-NL" sz="24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E52E169-05F3-A371-B24E-7E0C190F5C2E}"/>
              </a:ext>
            </a:extLst>
          </p:cNvPr>
          <p:cNvSpPr txBox="1"/>
          <p:nvPr/>
        </p:nvSpPr>
        <p:spPr>
          <a:xfrm>
            <a:off x="1023620" y="4750290"/>
            <a:ext cx="99317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nl-NL" sz="2400" b="1" i="0" dirty="0">
                <a:effectLst/>
              </a:rPr>
              <a:t>Gespreksrondes</a:t>
            </a:r>
            <a:r>
              <a:rPr lang="en-NL" sz="2400" b="1" i="0" dirty="0">
                <a:effectLst/>
              </a:rPr>
              <a:t>	</a:t>
            </a:r>
            <a:r>
              <a:rPr lang="nl-NL" sz="2400" b="1" i="0" dirty="0">
                <a:effectLst/>
              </a:rPr>
              <a:t>Ronde 1</a:t>
            </a:r>
            <a:r>
              <a:rPr lang="en-NL" sz="2400" b="1" dirty="0"/>
              <a:t>; </a:t>
            </a:r>
            <a:r>
              <a:rPr lang="nl-NL" sz="2400" b="0" i="0" dirty="0">
                <a:effectLst/>
              </a:rPr>
              <a:t>👤 De mens achter de samenwerking</a:t>
            </a:r>
          </a:p>
          <a:p>
            <a:pPr fontAlgn="t">
              <a:lnSpc>
                <a:spcPct val="100000"/>
              </a:lnSpc>
              <a:buNone/>
            </a:pPr>
            <a:r>
              <a:rPr lang="en-NL" sz="2400" b="1" i="0" dirty="0">
                <a:effectLst/>
              </a:rPr>
              <a:t>			</a:t>
            </a:r>
            <a:r>
              <a:rPr lang="nl-NL" sz="2400" b="1" i="0" dirty="0">
                <a:effectLst/>
              </a:rPr>
              <a:t>Ronde 2</a:t>
            </a:r>
            <a:r>
              <a:rPr lang="en-NL" sz="2400" b="1" dirty="0"/>
              <a:t>; </a:t>
            </a:r>
            <a:r>
              <a:rPr lang="nl-NL" sz="2400" b="0" i="0" dirty="0">
                <a:effectLst/>
              </a:rPr>
              <a:t>⚙️ De realiteit van samenwerken</a:t>
            </a:r>
          </a:p>
          <a:p>
            <a:pPr fontAlgn="t">
              <a:lnSpc>
                <a:spcPct val="100000"/>
              </a:lnSpc>
              <a:buNone/>
            </a:pPr>
            <a:r>
              <a:rPr lang="en-NL" sz="2400" b="1" i="0" dirty="0">
                <a:effectLst/>
              </a:rPr>
              <a:t>			</a:t>
            </a:r>
            <a:r>
              <a:rPr lang="nl-NL" sz="2400" b="1" i="0" dirty="0">
                <a:effectLst/>
              </a:rPr>
              <a:t>Ronde 3</a:t>
            </a:r>
            <a:r>
              <a:rPr lang="en-NL" sz="2400" b="1" i="0" dirty="0">
                <a:effectLst/>
              </a:rPr>
              <a:t>; </a:t>
            </a:r>
            <a:r>
              <a:rPr lang="nl-NL" sz="2400" b="0" i="0" dirty="0">
                <a:effectLst/>
              </a:rPr>
              <a:t>🚀 Vertrouwen &amp; toekomst</a:t>
            </a:r>
            <a:endParaRPr lang="nl-NL" sz="24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D1BA65CD-67FF-2F0A-9F68-A1493C6B7B8D}"/>
              </a:ext>
            </a:extLst>
          </p:cNvPr>
          <p:cNvSpPr/>
          <p:nvPr/>
        </p:nvSpPr>
        <p:spPr>
          <a:xfrm>
            <a:off x="-13803" y="147462"/>
            <a:ext cx="8444125" cy="39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24"/>
                </a:solidFill>
              </a:rPr>
              <a:t>St. </a:t>
            </a:r>
            <a:r>
              <a:rPr lang="en-US" sz="1800" b="1" dirty="0" err="1">
                <a:solidFill>
                  <a:srgbClr val="1B1F24"/>
                </a:solidFill>
              </a:rPr>
              <a:t>Leercirkel</a:t>
            </a:r>
            <a:r>
              <a:rPr lang="en-US" sz="1800" b="1" dirty="0">
                <a:solidFill>
                  <a:srgbClr val="1B1F24"/>
                </a:solidFill>
              </a:rPr>
              <a:t> NH </a:t>
            </a:r>
            <a:r>
              <a:rPr lang="en-US" sz="1800" b="1" dirty="0" err="1">
                <a:solidFill>
                  <a:srgbClr val="1B1F24"/>
                </a:solidFill>
              </a:rPr>
              <a:t>Ketensamenwerking</a:t>
            </a:r>
            <a:r>
              <a:rPr lang="en-US" sz="1800" b="1" dirty="0">
                <a:solidFill>
                  <a:srgbClr val="1B1F24"/>
                </a:solidFill>
              </a:rPr>
              <a:t> – </a:t>
            </a:r>
            <a:r>
              <a:rPr lang="en-US" sz="1800" b="1" dirty="0" err="1">
                <a:solidFill>
                  <a:srgbClr val="1B1F24"/>
                </a:solidFill>
              </a:rPr>
              <a:t>OnderhoudNL</a:t>
            </a:r>
            <a:r>
              <a:rPr lang="en-US" sz="1800" b="1" dirty="0">
                <a:solidFill>
                  <a:srgbClr val="1B1F24"/>
                </a:solidFill>
              </a:rPr>
              <a:t> </a:t>
            </a:r>
            <a:r>
              <a:rPr lang="en-NL" sz="1800" b="1" dirty="0">
                <a:solidFill>
                  <a:srgbClr val="1B1F24"/>
                </a:solidFill>
              </a:rPr>
              <a:t>-</a:t>
            </a:r>
            <a:r>
              <a:rPr lang="en-US" sz="1800" b="1" dirty="0">
                <a:solidFill>
                  <a:srgbClr val="1B1F24"/>
                </a:solidFill>
              </a:rPr>
              <a:t> ESPEQ </a:t>
            </a:r>
            <a:r>
              <a:rPr lang="en-US" sz="1800" b="1" dirty="0" err="1">
                <a:solidFill>
                  <a:srgbClr val="1B1F24"/>
                </a:solidFill>
              </a:rPr>
              <a:t>bouwopleidingen</a:t>
            </a:r>
            <a:endParaRPr lang="en-US" sz="1800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9DF07EAF-9661-41BF-31F7-45AB66806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7978" y="5909775"/>
            <a:ext cx="1057360" cy="84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9503F-E1BD-237C-1B71-1C85CD52B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1FFE228-9A86-86BA-B41B-82F5C4F2B49A}"/>
              </a:ext>
            </a:extLst>
          </p:cNvPr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80B45B1-2835-6486-F7C6-744444993314}"/>
              </a:ext>
            </a:extLst>
          </p:cNvPr>
          <p:cNvSpPr/>
          <p:nvPr/>
        </p:nvSpPr>
        <p:spPr>
          <a:xfrm>
            <a:off x="7498080" y="2286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4C7B5"/>
                </a:solidFill>
              </a:rPr>
              <a:t>Samen leren. Samen doen. Samen groeien.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294AE7D-36E2-8CB7-61E3-9BB89CE66B33}"/>
              </a:ext>
            </a:extLst>
          </p:cNvPr>
          <p:cNvSpPr/>
          <p:nvPr/>
        </p:nvSpPr>
        <p:spPr>
          <a:xfrm>
            <a:off x="548640" y="8229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000000"/>
                </a:solidFill>
              </a:rPr>
              <a:t>Àvondprogramma</a:t>
            </a:r>
            <a:endParaRPr lang="en-US" sz="2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F4CB236-99DC-39F1-3D40-11D864E1CB2D}"/>
              </a:ext>
            </a:extLst>
          </p:cNvPr>
          <p:cNvSpPr/>
          <p:nvPr/>
        </p:nvSpPr>
        <p:spPr>
          <a:xfrm>
            <a:off x="1371600" y="24231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AF262576-CE4F-81CD-4613-AFAAD60527D3}"/>
              </a:ext>
            </a:extLst>
          </p:cNvPr>
          <p:cNvSpPr/>
          <p:nvPr/>
        </p:nvSpPr>
        <p:spPr>
          <a:xfrm>
            <a:off x="548640" y="1670203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BF25B393-575D-1824-C4E1-190EF79147BC}"/>
              </a:ext>
            </a:extLst>
          </p:cNvPr>
          <p:cNvSpPr/>
          <p:nvPr/>
        </p:nvSpPr>
        <p:spPr>
          <a:xfrm>
            <a:off x="1188720" y="1732397"/>
            <a:ext cx="754268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19:00 – 19:45</a:t>
            </a:r>
            <a:r>
              <a:rPr lang="en-NL" sz="2400" dirty="0">
                <a:solidFill>
                  <a:srgbClr val="000000"/>
                </a:solidFill>
              </a:rPr>
              <a:t>	</a:t>
            </a:r>
            <a:r>
              <a:rPr lang="en-US" sz="2400" dirty="0" err="1">
                <a:solidFill>
                  <a:srgbClr val="000000"/>
                </a:solidFill>
              </a:rPr>
              <a:t>Avondprogramma</a:t>
            </a:r>
            <a:r>
              <a:rPr lang="en-NL" sz="2400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met Brian Bergman</a:t>
            </a:r>
            <a:endParaRPr lang="en-US" sz="2400" dirty="0"/>
          </a:p>
        </p:txBody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1BAE5B7F-CD5B-D54B-5E71-4F85731C3BFA}"/>
              </a:ext>
            </a:extLst>
          </p:cNvPr>
          <p:cNvSpPr/>
          <p:nvPr/>
        </p:nvSpPr>
        <p:spPr>
          <a:xfrm>
            <a:off x="548640" y="2560320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FD5A6972-3CB1-52F8-2B7E-D2B0D31CE5C8}"/>
              </a:ext>
            </a:extLst>
          </p:cNvPr>
          <p:cNvSpPr txBox="1"/>
          <p:nvPr/>
        </p:nvSpPr>
        <p:spPr>
          <a:xfrm>
            <a:off x="1188720" y="2576822"/>
            <a:ext cx="60988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19:45- 20:00 </a:t>
            </a:r>
            <a:r>
              <a:rPr lang="en-NL" sz="2400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</a:rPr>
              <a:t>Recap</a:t>
            </a:r>
            <a:endParaRPr lang="en-US" sz="2400" dirty="0"/>
          </a:p>
        </p:txBody>
      </p:sp>
      <p:sp>
        <p:nvSpPr>
          <p:cNvPr id="7" name="Shape 10">
            <a:extLst>
              <a:ext uri="{FF2B5EF4-FFF2-40B4-BE49-F238E27FC236}">
                <a16:creationId xmlns:a16="http://schemas.microsoft.com/office/drawing/2014/main" id="{9D715757-336E-3024-CD27-F9C6F7E5D3EA}"/>
              </a:ext>
            </a:extLst>
          </p:cNvPr>
          <p:cNvSpPr/>
          <p:nvPr/>
        </p:nvSpPr>
        <p:spPr>
          <a:xfrm>
            <a:off x="548640" y="3383281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C6D2807-0403-CF69-566A-2D0BD0A54B03}"/>
              </a:ext>
            </a:extLst>
          </p:cNvPr>
          <p:cNvSpPr txBox="1"/>
          <p:nvPr/>
        </p:nvSpPr>
        <p:spPr>
          <a:xfrm>
            <a:off x="1188719" y="3352109"/>
            <a:ext cx="85408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20:00 </a:t>
            </a:r>
            <a:r>
              <a:rPr lang="en-NL" sz="2400" dirty="0">
                <a:solidFill>
                  <a:srgbClr val="000000"/>
                </a:solidFill>
              </a:rPr>
              <a:t>		</a:t>
            </a:r>
            <a:r>
              <a:rPr lang="en-US" sz="2400" dirty="0" err="1">
                <a:solidFill>
                  <a:srgbClr val="000000"/>
                </a:solidFill>
              </a:rPr>
              <a:t>Rondleiding</a:t>
            </a:r>
            <a:r>
              <a:rPr lang="en-US" sz="2400" dirty="0">
                <a:solidFill>
                  <a:srgbClr val="000000"/>
                </a:solidFill>
              </a:rPr>
              <a:t> ESPEQ </a:t>
            </a:r>
            <a:r>
              <a:rPr lang="en-US" sz="2400" dirty="0" err="1">
                <a:solidFill>
                  <a:srgbClr val="000000"/>
                </a:solidFill>
              </a:rPr>
              <a:t>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afsluitende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netwerkborrel</a:t>
            </a:r>
            <a:endParaRPr lang="en-US" sz="240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187F32BD-B243-1108-DE97-2ED4E7ECB8CE}"/>
              </a:ext>
            </a:extLst>
          </p:cNvPr>
          <p:cNvSpPr/>
          <p:nvPr/>
        </p:nvSpPr>
        <p:spPr>
          <a:xfrm>
            <a:off x="-13803" y="147462"/>
            <a:ext cx="8444125" cy="39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24"/>
                </a:solidFill>
              </a:rPr>
              <a:t>St. </a:t>
            </a:r>
            <a:r>
              <a:rPr lang="en-US" sz="1800" b="1" dirty="0" err="1">
                <a:solidFill>
                  <a:srgbClr val="1B1F24"/>
                </a:solidFill>
              </a:rPr>
              <a:t>Leercirkel</a:t>
            </a:r>
            <a:r>
              <a:rPr lang="en-US" sz="1800" b="1" dirty="0">
                <a:solidFill>
                  <a:srgbClr val="1B1F24"/>
                </a:solidFill>
              </a:rPr>
              <a:t> NH </a:t>
            </a:r>
            <a:r>
              <a:rPr lang="en-US" sz="1800" b="1" dirty="0" err="1">
                <a:solidFill>
                  <a:srgbClr val="1B1F24"/>
                </a:solidFill>
              </a:rPr>
              <a:t>Ketensamenwerking</a:t>
            </a:r>
            <a:r>
              <a:rPr lang="en-US" sz="1800" b="1" dirty="0">
                <a:solidFill>
                  <a:srgbClr val="1B1F24"/>
                </a:solidFill>
              </a:rPr>
              <a:t> – </a:t>
            </a:r>
            <a:r>
              <a:rPr lang="en-US" sz="1800" b="1" dirty="0" err="1">
                <a:solidFill>
                  <a:srgbClr val="1B1F24"/>
                </a:solidFill>
              </a:rPr>
              <a:t>OnderhoudNL</a:t>
            </a:r>
            <a:r>
              <a:rPr lang="en-US" sz="1800" b="1" dirty="0">
                <a:solidFill>
                  <a:srgbClr val="1B1F24"/>
                </a:solidFill>
              </a:rPr>
              <a:t> </a:t>
            </a:r>
            <a:r>
              <a:rPr lang="en-NL" sz="1800" b="1" dirty="0">
                <a:solidFill>
                  <a:srgbClr val="1B1F24"/>
                </a:solidFill>
              </a:rPr>
              <a:t>-</a:t>
            </a:r>
            <a:r>
              <a:rPr lang="en-US" sz="1800" b="1" dirty="0">
                <a:solidFill>
                  <a:srgbClr val="1B1F24"/>
                </a:solidFill>
              </a:rPr>
              <a:t> ESPEQ </a:t>
            </a:r>
            <a:r>
              <a:rPr lang="en-US" sz="1800" b="1" dirty="0" err="1">
                <a:solidFill>
                  <a:srgbClr val="1B1F24"/>
                </a:solidFill>
              </a:rPr>
              <a:t>bouwopleidingen</a:t>
            </a:r>
            <a:endParaRPr lang="en-US" sz="18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149269A-7029-ACD6-C36E-6638CF21C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978" y="5909775"/>
            <a:ext cx="1057360" cy="84083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5B903EF-9D49-E95E-2DAD-77938D89B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083" y="5822830"/>
            <a:ext cx="1035170" cy="103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60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3C930-C266-9D09-4C46-0C9A3A32D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171BD5C-AC01-715E-EEBA-C914EE561301}"/>
              </a:ext>
            </a:extLst>
          </p:cNvPr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65C379C-B30D-90E3-042E-61FC504BB1D6}"/>
              </a:ext>
            </a:extLst>
          </p:cNvPr>
          <p:cNvSpPr/>
          <p:nvPr/>
        </p:nvSpPr>
        <p:spPr>
          <a:xfrm>
            <a:off x="7498080" y="2286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4C7B5"/>
                </a:solidFill>
              </a:rPr>
              <a:t>Samen leren. Samen doen. Samen groeien.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6CD207B-7881-647A-11D7-CBBA52DEEAC4}"/>
              </a:ext>
            </a:extLst>
          </p:cNvPr>
          <p:cNvSpPr/>
          <p:nvPr/>
        </p:nvSpPr>
        <p:spPr>
          <a:xfrm>
            <a:off x="460651" y="2876173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E3E5AAC3-80F4-ECD7-836D-E34863B0F213}"/>
              </a:ext>
            </a:extLst>
          </p:cNvPr>
          <p:cNvSpPr/>
          <p:nvPr/>
        </p:nvSpPr>
        <p:spPr>
          <a:xfrm>
            <a:off x="7315200" y="1371600"/>
            <a:ext cx="4114800" cy="4389120"/>
          </a:xfrm>
          <a:prstGeom prst="rect">
            <a:avLst/>
          </a:prstGeom>
          <a:solidFill>
            <a:srgbClr val="24C7B5">
              <a:alpha val="85000"/>
            </a:srgbClr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r>
              <a:rPr lang="nl-NL" sz="4000" b="1" dirty="0">
                <a:solidFill>
                  <a:schemeClr val="bg2"/>
                </a:solidFill>
              </a:rPr>
              <a:t>Samen leren…..</a:t>
            </a:r>
            <a:br>
              <a:rPr lang="nl-NL" sz="4000" b="1" dirty="0">
                <a:solidFill>
                  <a:schemeClr val="bg2"/>
                </a:solidFill>
              </a:rPr>
            </a:br>
            <a:br>
              <a:rPr lang="nl-NL" sz="4000" b="1" dirty="0">
                <a:solidFill>
                  <a:schemeClr val="bg2"/>
                </a:solidFill>
              </a:rPr>
            </a:br>
            <a:r>
              <a:rPr lang="nl-NL" sz="4000" b="1" dirty="0">
                <a:solidFill>
                  <a:schemeClr val="bg2"/>
                </a:solidFill>
              </a:rPr>
              <a:t>Samen doen……</a:t>
            </a:r>
            <a:br>
              <a:rPr lang="nl-NL" sz="4000" b="1" dirty="0">
                <a:solidFill>
                  <a:schemeClr val="bg2"/>
                </a:solidFill>
              </a:rPr>
            </a:br>
            <a:br>
              <a:rPr lang="nl-NL" sz="4000" b="1" dirty="0">
                <a:solidFill>
                  <a:schemeClr val="bg2"/>
                </a:solidFill>
              </a:rPr>
            </a:br>
            <a:r>
              <a:rPr lang="nl-NL" sz="4000" b="1" dirty="0">
                <a:solidFill>
                  <a:schemeClr val="bg2"/>
                </a:solidFill>
              </a:rPr>
              <a:t>Samen groeien…..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F200F6C-5C0E-3B4B-9D1A-A97879DDF8A4}"/>
              </a:ext>
            </a:extLst>
          </p:cNvPr>
          <p:cNvSpPr txBox="1"/>
          <p:nvPr/>
        </p:nvSpPr>
        <p:spPr>
          <a:xfrm>
            <a:off x="-103447" y="1267102"/>
            <a:ext cx="7461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6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accent2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91C0E3A3-0958-422B-BA58-5CC56536497A}"/>
              </a:ext>
            </a:extLst>
          </p:cNvPr>
          <p:cNvSpPr txBox="1">
            <a:spLocks/>
          </p:cNvSpPr>
          <p:nvPr/>
        </p:nvSpPr>
        <p:spPr>
          <a:xfrm>
            <a:off x="448056" y="859536"/>
            <a:ext cx="4832802" cy="124358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err="1">
                <a:latin typeface="Bookman Old Style" panose="02050604050505020204" pitchFamily="18" charset="0"/>
              </a:rPr>
              <a:t>Volgende</a:t>
            </a:r>
            <a:r>
              <a:rPr lang="en-US" sz="3400" dirty="0">
                <a:latin typeface="Bookman Old Style" panose="02050604050505020204" pitchFamily="18" charset="0"/>
              </a:rPr>
              <a:t> </a:t>
            </a:r>
            <a:r>
              <a:rPr lang="en-US" sz="3400" dirty="0" err="1">
                <a:latin typeface="Bookman Old Style" panose="02050604050505020204" pitchFamily="18" charset="0"/>
              </a:rPr>
              <a:t>bijeenkomst</a:t>
            </a:r>
            <a:endParaRPr lang="en-US" sz="3400" dirty="0">
              <a:latin typeface="Bookman Old Style" panose="02050604050505020204" pitchFamily="18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D57696A-358F-08AE-7AFC-45E6A410C0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5462021" y="286566"/>
            <a:ext cx="1714500" cy="17145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A0CBA38B-8957-570F-02F2-B9B5EC1E579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9000"/>
          </a:blip>
          <a:stretch>
            <a:fillRect/>
          </a:stretch>
        </p:blipFill>
        <p:spPr>
          <a:xfrm>
            <a:off x="0" y="4492547"/>
            <a:ext cx="3554276" cy="2365453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AA2C711A-967A-DBEF-CFAE-3428CD7B88F8}"/>
              </a:ext>
            </a:extLst>
          </p:cNvPr>
          <p:cNvSpPr txBox="1"/>
          <p:nvPr/>
        </p:nvSpPr>
        <p:spPr>
          <a:xfrm>
            <a:off x="815335" y="1896273"/>
            <a:ext cx="7279968" cy="1821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L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Donderdag</a:t>
            </a:r>
            <a:r>
              <a:rPr kumimoji="0" lang="en-NL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NL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november 2026</a:t>
            </a:r>
            <a:r>
              <a:rPr kumimoji="0" lang="nl-N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nl-N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l-N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Bedrijfsbezoek </a:t>
            </a:r>
            <a:r>
              <a:rPr kumimoji="0" lang="en-NL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Collectief</a:t>
            </a:r>
            <a:r>
              <a:rPr kumimoji="0" lang="en-N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NL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Circulair</a:t>
            </a:r>
            <a:r>
              <a:rPr kumimoji="0" lang="en-N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NL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Beverwijk</a:t>
            </a:r>
            <a:r>
              <a:rPr kumimoji="0" lang="en-N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NL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Inspiratiebijeenkomst over verduurzaming, </a:t>
            </a:r>
            <a:endParaRPr lang="en-NL" sz="260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NL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bio-based, </a:t>
            </a:r>
            <a:r>
              <a:rPr kumimoji="0" lang="nl-NL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energietransitie en circulair slopen.</a:t>
            </a: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AE5F74FE-0FE7-130C-E6FB-23786A391897}"/>
              </a:ext>
            </a:extLst>
          </p:cNvPr>
          <p:cNvSpPr/>
          <p:nvPr/>
        </p:nvSpPr>
        <p:spPr>
          <a:xfrm>
            <a:off x="219456" y="1911484"/>
            <a:ext cx="457200" cy="457200"/>
          </a:xfrm>
          <a:prstGeom prst="round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0E48CCC3-CBC4-CBFB-4C6B-C1DA8E0A1762}"/>
              </a:ext>
            </a:extLst>
          </p:cNvPr>
          <p:cNvSpPr/>
          <p:nvPr/>
        </p:nvSpPr>
        <p:spPr>
          <a:xfrm>
            <a:off x="-13803" y="147462"/>
            <a:ext cx="8444125" cy="39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24"/>
                </a:solidFill>
              </a:rPr>
              <a:t>St. </a:t>
            </a:r>
            <a:r>
              <a:rPr lang="en-US" sz="1800" b="1" dirty="0" err="1">
                <a:solidFill>
                  <a:srgbClr val="1B1F24"/>
                </a:solidFill>
              </a:rPr>
              <a:t>Leercirkel</a:t>
            </a:r>
            <a:r>
              <a:rPr lang="en-US" sz="1800" b="1" dirty="0">
                <a:solidFill>
                  <a:srgbClr val="1B1F24"/>
                </a:solidFill>
              </a:rPr>
              <a:t> NH </a:t>
            </a:r>
            <a:r>
              <a:rPr lang="en-US" sz="1800" b="1" dirty="0" err="1">
                <a:solidFill>
                  <a:srgbClr val="1B1F24"/>
                </a:solidFill>
              </a:rPr>
              <a:t>Ketensamenwerking</a:t>
            </a:r>
            <a:r>
              <a:rPr lang="en-US" sz="1800" b="1" dirty="0">
                <a:solidFill>
                  <a:srgbClr val="1B1F24"/>
                </a:solidFill>
              </a:rPr>
              <a:t> – </a:t>
            </a:r>
            <a:r>
              <a:rPr lang="en-US" sz="1800" b="1" dirty="0" err="1">
                <a:solidFill>
                  <a:srgbClr val="1B1F24"/>
                </a:solidFill>
              </a:rPr>
              <a:t>OnderhoudNL</a:t>
            </a:r>
            <a:r>
              <a:rPr lang="en-US" sz="1800" b="1" dirty="0">
                <a:solidFill>
                  <a:srgbClr val="1B1F24"/>
                </a:solidFill>
              </a:rPr>
              <a:t> </a:t>
            </a:r>
            <a:r>
              <a:rPr lang="en-NL" sz="1800" b="1" dirty="0">
                <a:solidFill>
                  <a:srgbClr val="1B1F24"/>
                </a:solidFill>
              </a:rPr>
              <a:t>-</a:t>
            </a:r>
            <a:r>
              <a:rPr lang="en-US" sz="1800" b="1" dirty="0">
                <a:solidFill>
                  <a:srgbClr val="1B1F24"/>
                </a:solidFill>
              </a:rPr>
              <a:t> ESPEQ </a:t>
            </a:r>
            <a:r>
              <a:rPr lang="en-US" sz="1800" b="1" dirty="0" err="1">
                <a:solidFill>
                  <a:srgbClr val="1B1F24"/>
                </a:solidFill>
              </a:rPr>
              <a:t>bouwopleidingen</a:t>
            </a:r>
            <a:endParaRPr lang="en-US" sz="1800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01B48E2B-13F7-FBD6-8EDC-DDE9D2D92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5083" y="5822830"/>
            <a:ext cx="1035170" cy="103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2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67D9D-4581-D67F-6140-5CB3F48CE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3F078BE-A0D0-0814-94CB-F8DE672DCE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15074" y="4981074"/>
            <a:ext cx="1876926" cy="1876926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2F9C9C3E-E6FB-D9AB-9C13-83B65B4DC948}"/>
              </a:ext>
            </a:extLst>
          </p:cNvPr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24C7B5"/>
          </a:solidFill>
          <a:ln w="12700">
            <a:solidFill>
              <a:srgbClr val="24C7B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25A9B87-9578-9437-F54F-38FB635F62CE}"/>
              </a:ext>
            </a:extLst>
          </p:cNvPr>
          <p:cNvSpPr/>
          <p:nvPr/>
        </p:nvSpPr>
        <p:spPr>
          <a:xfrm>
            <a:off x="7498080" y="22860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4C7B5"/>
                </a:solidFill>
              </a:rPr>
              <a:t>Samen leren. Samen doen. Samen groeien.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6F13185-ECEF-0C5B-FA57-194400C57297}"/>
              </a:ext>
            </a:extLst>
          </p:cNvPr>
          <p:cNvSpPr/>
          <p:nvPr/>
        </p:nvSpPr>
        <p:spPr>
          <a:xfrm>
            <a:off x="460651" y="2876173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1FA32BA-E9B6-652B-BFE5-6982D8E2C5B6}"/>
              </a:ext>
            </a:extLst>
          </p:cNvPr>
          <p:cNvSpPr txBox="1"/>
          <p:nvPr/>
        </p:nvSpPr>
        <p:spPr>
          <a:xfrm>
            <a:off x="460651" y="1120676"/>
            <a:ext cx="7461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 elkaar komen is een begin. </a:t>
            </a:r>
            <a:br>
              <a:rPr lang="nl-NL" sz="3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3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 elkaar blijven is vertrouwen. Duurzaam samenwerken is succes. </a:t>
            </a:r>
            <a:endParaRPr lang="en-US" sz="36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>
              <a:solidFill>
                <a:schemeClr val="accent2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BD36145F-2630-71F4-5CB9-593BC4CC8C58}"/>
              </a:ext>
            </a:extLst>
          </p:cNvPr>
          <p:cNvSpPr/>
          <p:nvPr/>
        </p:nvSpPr>
        <p:spPr>
          <a:xfrm>
            <a:off x="-13803" y="147462"/>
            <a:ext cx="8444125" cy="39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24"/>
                </a:solidFill>
              </a:rPr>
              <a:t>St. </a:t>
            </a:r>
            <a:r>
              <a:rPr lang="en-US" sz="1800" b="1" dirty="0" err="1">
                <a:solidFill>
                  <a:srgbClr val="1B1F24"/>
                </a:solidFill>
              </a:rPr>
              <a:t>Leercirkel</a:t>
            </a:r>
            <a:r>
              <a:rPr lang="en-US" sz="1800" b="1" dirty="0">
                <a:solidFill>
                  <a:srgbClr val="1B1F24"/>
                </a:solidFill>
              </a:rPr>
              <a:t> NH </a:t>
            </a:r>
            <a:r>
              <a:rPr lang="en-US" sz="1800" b="1" dirty="0" err="1">
                <a:solidFill>
                  <a:srgbClr val="1B1F24"/>
                </a:solidFill>
              </a:rPr>
              <a:t>Ketensamenwerking</a:t>
            </a:r>
            <a:r>
              <a:rPr lang="en-US" sz="1800" b="1" dirty="0">
                <a:solidFill>
                  <a:srgbClr val="1B1F24"/>
                </a:solidFill>
              </a:rPr>
              <a:t> – OnderhoudNL </a:t>
            </a:r>
            <a:r>
              <a:rPr lang="en-US" sz="1800" b="1" dirty="0" err="1">
                <a:solidFill>
                  <a:srgbClr val="1B1F24"/>
                </a:solidFill>
              </a:rPr>
              <a:t>en</a:t>
            </a:r>
            <a:r>
              <a:rPr lang="en-US" sz="1800" b="1" dirty="0">
                <a:solidFill>
                  <a:srgbClr val="1B1F24"/>
                </a:solidFill>
              </a:rPr>
              <a:t> ESPEQ </a:t>
            </a:r>
            <a:r>
              <a:rPr lang="en-US" sz="1800" b="1" dirty="0" err="1">
                <a:solidFill>
                  <a:srgbClr val="1B1F24"/>
                </a:solidFill>
              </a:rPr>
              <a:t>bouwopleidingen</a:t>
            </a:r>
            <a:endParaRPr lang="en-US" sz="1800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330A653-7A9F-8E21-B65A-33B7B11E5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78" y="3575426"/>
            <a:ext cx="3218766" cy="328257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0E71D60-F522-0643-998E-755265AD3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8358" y="5204624"/>
            <a:ext cx="1796716" cy="142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1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Rood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516</Words>
  <Application>Microsoft Office PowerPoint</Application>
  <PresentationFormat>Breedbeeld</PresentationFormat>
  <Paragraphs>77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Arial</vt:lpstr>
      <vt:lpstr>Baskerville Old Face</vt:lpstr>
      <vt:lpstr>Bookman Old Style</vt:lpstr>
      <vt:lpstr>Calibri</vt:lpstr>
      <vt:lpstr>Segoe UI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Leercirkel NH template</dc:subject>
  <dc:creator>Harry Croese</dc:creator>
  <cp:lastModifiedBy>Rob de Lang | OnderhoudNL</cp:lastModifiedBy>
  <cp:revision>7</cp:revision>
  <dcterms:created xsi:type="dcterms:W3CDTF">2026-08-23T14:41:44Z</dcterms:created>
  <dcterms:modified xsi:type="dcterms:W3CDTF">2026-09-17T09:41:33Z</dcterms:modified>
</cp:coreProperties>
</file>